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5F3-0F08-42C7-A2D3-85380F5EBCF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022E-3D6C-4B3D-8567-63626811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D5F3-0F08-42C7-A2D3-85380F5EBCF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022E-3D6C-4B3D-8567-63626811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Cayenne mydevices.com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Pre-Built Widgets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Dashboard</a:t>
            </a:r>
            <a:br>
              <a:rPr lang="en-US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GPIO Control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3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 Remote Access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Easy Setup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Device (Actuator)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0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GPIO Widget on Dashboard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Device (Sensor)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Temperature and Humidity Monitoring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8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Cayenne’s myDevices platform and website (mydevices.com)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8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and Control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Cayenne MQTT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Cayenne Brings Together The Components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Cayenne Features Overview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2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Boards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Protocols and Connections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5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Actions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3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Custom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Theme</vt:lpstr>
      <vt:lpstr>Cayenne mydevices.com</vt:lpstr>
      <vt:lpstr>Cayenne’s myDevices platform and website (mydevices.com)</vt:lpstr>
      <vt:lpstr>Cayenne Brings Together The Components</vt:lpstr>
      <vt:lpstr>UI</vt:lpstr>
      <vt:lpstr>Cayenne Features Overview</vt:lpstr>
      <vt:lpstr>Key Features</vt:lpstr>
      <vt:lpstr>Supporting Boards</vt:lpstr>
      <vt:lpstr>Supporting Protocols and Connections</vt:lpstr>
      <vt:lpstr>Trigger Actions</vt:lpstr>
      <vt:lpstr>Pre-Built Widgets</vt:lpstr>
      <vt:lpstr>Flexible Dashboard </vt:lpstr>
      <vt:lpstr>GPIO Control</vt:lpstr>
      <vt:lpstr>PowerPoint Presentation</vt:lpstr>
      <vt:lpstr>Instant Remote Access</vt:lpstr>
      <vt:lpstr>Easy Setup</vt:lpstr>
      <vt:lpstr>Adding a Device (Actuator)</vt:lpstr>
      <vt:lpstr>Adding a GPIO Widget on Dashboard</vt:lpstr>
      <vt:lpstr>Adding a Device (Sensor)</vt:lpstr>
      <vt:lpstr>Temperature and Humidity Monitoring</vt:lpstr>
      <vt:lpstr>Stream and Control</vt:lpstr>
      <vt:lpstr>Cayenne 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Cayenne mydevices.com</dc:title>
  <dc:creator>John Lee</dc:creator>
  <cp:lastModifiedBy>John Lee</cp:lastModifiedBy>
  <cp:revision>1</cp:revision>
  <dcterms:created xsi:type="dcterms:W3CDTF">2017-05-26T05:26:10Z</dcterms:created>
  <dcterms:modified xsi:type="dcterms:W3CDTF">2017-05-26T05:26:10Z</dcterms:modified>
</cp:coreProperties>
</file>