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0080625" cy="7559675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3017-9DD6-4011-B50E-409D190148D1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1CA3-55A4-470F-BA06-7A3B3B5B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4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B3017-9DD6-4011-B50E-409D190148D1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91CA3-55A4-470F-BA06-7A3B3B5B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4800">
                <a:solidFill>
                  <a:schemeClr val="tx1"/>
                </a:solidFill>
              </a:rPr>
              <a:t>◊</a:t>
            </a:r>
            <a:r>
              <a:rPr lang="el-GR">
                <a:solidFill>
                  <a:schemeClr val="tx1"/>
                </a:solidFill>
              </a:rPr>
              <a:t> </a:t>
            </a:r>
            <a:r>
              <a:rPr lang="en-US" u="sng">
                <a:solidFill>
                  <a:schemeClr val="tx1"/>
                </a:solidFill>
              </a:rPr>
              <a:t>IoT Hands-on Labs </a:t>
            </a:r>
            <a:r>
              <a:rPr lang="el-GR" sz="4800">
                <a:solidFill>
                  <a:schemeClr val="tx1"/>
                </a:solidFill>
              </a:rPr>
              <a:t>◊</a:t>
            </a:r>
            <a:br>
              <a:rPr lang="en-US">
                <a:solidFill>
                  <a:schemeClr val="tx1"/>
                </a:solidFill>
              </a:rPr>
            </a:br>
            <a:br>
              <a:rPr lang="en-US" sz="3200">
                <a:solidFill>
                  <a:schemeClr val="tx1"/>
                </a:solidFill>
              </a:rPr>
            </a:br>
            <a:r>
              <a:rPr lang="en-US" altLang="ko-KR"/>
              <a:t>Lab 2. IFTTT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38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1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34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15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 may need to allow access to your connected services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52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Allow IFTTT access your Gmail account</a:t>
            </a:r>
            <a:br>
              <a:rPr lang="en-US"/>
            </a:b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91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you need to modify your applet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5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Configuration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38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Your IFTTT Maker Webhooks Access Key</a:t>
            </a:r>
            <a:endParaRPr lang="ko-KR" alt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4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0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Your IFTTT Maker Webhooks Access Key</a:t>
            </a:r>
            <a:endParaRPr lang="ko-KR" alt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3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Connecting my ESP8266 Device to IFTTT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24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99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See Past Activities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6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Instead of email, you can also get IFTTT notification on your smartphone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23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Maker Webhooks can also make a REST call</a:t>
            </a:r>
            <a:br>
              <a:rPr lang="en-US"/>
            </a:br>
            <a:r>
              <a:rPr lang="en-US"/>
              <a:t>as an action in “+that” part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03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IFTTT </a:t>
            </a:r>
            <a:r>
              <a:rPr lang="en-US">
                <a:sym typeface="Wingdings" panose="05000000000000000000" pitchFamily="2" charset="2"/>
              </a:rPr>
              <a:t> SMS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0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Maker applet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9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9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2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0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56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7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1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Custom</PresentationFormat>
  <Paragraphs>14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Wingdings</vt:lpstr>
      <vt:lpstr>Office Theme</vt:lpstr>
      <vt:lpstr>◊ IoT Hands-on Labs ◊  Lab 2. IFTTT</vt:lpstr>
      <vt:lpstr>Connecting my ESP8266 Device to IFTTT</vt:lpstr>
      <vt:lpstr>Creating a Maker applet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 may need to allow access to your connected services</vt:lpstr>
      <vt:lpstr>Allow IFTTT access your Gmail account </vt:lpstr>
      <vt:lpstr>If you need to modify your applet</vt:lpstr>
      <vt:lpstr>Configuration</vt:lpstr>
      <vt:lpstr>Your IFTTT Maker Webhooks Access Key</vt:lpstr>
      <vt:lpstr>PowerPoint Presentation</vt:lpstr>
      <vt:lpstr>Your IFTTT Maker Webhooks Access Key</vt:lpstr>
      <vt:lpstr>Coding</vt:lpstr>
      <vt:lpstr>See Past Activities</vt:lpstr>
      <vt:lpstr>Instead of email, you can also get IFTTT notification on your smartphone</vt:lpstr>
      <vt:lpstr>Maker Webhooks can also make a REST call as an action in “+that” part</vt:lpstr>
      <vt:lpstr>IFTTT  SMS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◊ IoT Hands-on Labs ◊  Lab 2. IFTTT</dc:title>
  <dc:creator>John Lee</dc:creator>
  <cp:lastModifiedBy>John Lee</cp:lastModifiedBy>
  <cp:revision>1</cp:revision>
  <dcterms:created xsi:type="dcterms:W3CDTF">2017-05-25T08:04:31Z</dcterms:created>
  <dcterms:modified xsi:type="dcterms:W3CDTF">2017-05-25T08:04:31Z</dcterms:modified>
</cp:coreProperties>
</file>