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80625" cy="7559675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67DF-8D48-4308-9157-099422B3BB2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4977-F02C-4FFE-AAE2-CE208B5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7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467DF-8D48-4308-9157-099422B3BB20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F4977-F02C-4FFE-AAE2-CE208B5A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6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AT&amp;T IoT Platform with Flow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0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 and running Flow fast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11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5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M2X data store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3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 and running fast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8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 Libraries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AT&amp;T IoT Platform?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5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IoT PaaS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2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AT&amp;T IoT Platform - Flow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8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AT&amp;T IoT Platform - Flow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32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AT&amp;T IoT Flow IDE - Overview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27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AT&amp;T IoT Flow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82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Custom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AT&amp;T IoT Platform with Flow</vt:lpstr>
      <vt:lpstr>Up and running fast</vt:lpstr>
      <vt:lpstr>Client Libraries</vt:lpstr>
      <vt:lpstr>What is AT&amp;T IoT Platform?</vt:lpstr>
      <vt:lpstr>IoT PaaS</vt:lpstr>
      <vt:lpstr>AT&amp;T IoT Platform - Flow</vt:lpstr>
      <vt:lpstr>AT&amp;T IoT Platform - Flow</vt:lpstr>
      <vt:lpstr>AT&amp;T IoT Flow IDE - Overview</vt:lpstr>
      <vt:lpstr>AT&amp;T IoT Flow</vt:lpstr>
      <vt:lpstr>Up and running Flow fast</vt:lpstr>
      <vt:lpstr>PowerPoint Presentation</vt:lpstr>
      <vt:lpstr>M2X data store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AT&amp;T IoT Platform with Flow</dc:title>
  <dc:creator>John Lee</dc:creator>
  <cp:lastModifiedBy>John Lee</cp:lastModifiedBy>
  <cp:revision>1</cp:revision>
  <dcterms:created xsi:type="dcterms:W3CDTF">2017-05-19T04:58:11Z</dcterms:created>
  <dcterms:modified xsi:type="dcterms:W3CDTF">2017-05-19T04:58:11Z</dcterms:modified>
</cp:coreProperties>
</file>