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0625" cy="7559675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1CCE-E456-4493-B2DE-D3EB4B474F7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7BFFC-90F6-40C2-A5D4-2FAFA84A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1CCE-E456-4493-B2DE-D3EB4B474F7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BFFC-90F6-40C2-A5D4-2FAFA84A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7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Application Programming Interfaces, the Bridge</a:t>
            </a:r>
            <a:endParaRPr lang="en-US" sz="48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6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API Chain in IoT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{API}s and devices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2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device as an {API}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1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APIs mean a lot of exposure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2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Know Nothing about APIs?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5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I Have an IoT Device, What Can I do?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2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Services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my IoT Devices with Internet Services?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3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Programming Interface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3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6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APIs Make Complex Connections Easy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8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is an API?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1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Provides APIs?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Custom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Theme</vt:lpstr>
      <vt:lpstr>Application Programming Interfaces, the Bridge</vt:lpstr>
      <vt:lpstr>If I Have an IoT Device, What Can I do?</vt:lpstr>
      <vt:lpstr>Internet Services</vt:lpstr>
      <vt:lpstr>How to Connect my IoT Devices with Internet Services?</vt:lpstr>
      <vt:lpstr>Application Programming Interface</vt:lpstr>
      <vt:lpstr>PowerPoint Presentation</vt:lpstr>
      <vt:lpstr>APIs Make Complex Connections Easy</vt:lpstr>
      <vt:lpstr>What is an API?</vt:lpstr>
      <vt:lpstr>Who Provides APIs?</vt:lpstr>
      <vt:lpstr>The API Chain in IoT</vt:lpstr>
      <vt:lpstr>{API}s and devices</vt:lpstr>
      <vt:lpstr>Modeling device as an {API}</vt:lpstr>
      <vt:lpstr>APIs mean a lot of exposure</vt:lpstr>
      <vt:lpstr>You Know Nothing about APIs?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Programming Interfaces, the Bridge</dc:title>
  <dc:creator>John Lee</dc:creator>
  <cp:lastModifiedBy>John Lee</cp:lastModifiedBy>
  <cp:revision>1</cp:revision>
  <dcterms:created xsi:type="dcterms:W3CDTF">2017-05-29T05:52:10Z</dcterms:created>
  <dcterms:modified xsi:type="dcterms:W3CDTF">2017-05-29T05:52:10Z</dcterms:modified>
</cp:coreProperties>
</file>