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9EE-F0E9-4A62-827D-EDA71D015237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8E3C-76C8-4288-A3CA-AEEA5D8B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39EE-F0E9-4A62-827D-EDA71D015237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E3C-76C8-4288-A3CA-AEEA5D8B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Tools and Platforms</a:t>
            </a:r>
            <a:endParaRPr lang="ko-KR" altLang="ko-KR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Fritzing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Process using Fritzing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Development Services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CC00CC"/>
                </a:solidFill>
              </a:rPr>
              <a:t>Temboo </a:t>
            </a:r>
            <a:r>
              <a:rPr lang="en-US" altLang="ko-KR"/>
              <a:t>Code Development Service</a:t>
            </a:r>
            <a:br>
              <a:rPr lang="en-US" altLang="ko-KR"/>
            </a:br>
            <a:r>
              <a:rPr lang="en-US" altLang="ko-KR" sz="3200">
                <a:solidFill>
                  <a:srgbClr val="0000FF"/>
                </a:solidFill>
              </a:rPr>
              <a:t>(it’s a code generator)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Temboo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2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Temboo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Temboo - Target web services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Supported Temboo SDKs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Temboo Choreos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IoT Development Tools and Services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IoT Development Tools and Services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8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 Home Automation Development Framework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OpenHAB Connectable Protocols &amp; Devices</a:t>
            </a:r>
            <a:endParaRPr lang="ko-KR" altLang="en-US" sz="3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 Example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Configuration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 Service Interoperability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8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Hardware Development Tools/Services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Custom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Development Tools and Platforms</vt:lpstr>
      <vt:lpstr>IoT Development Tools and Services</vt:lpstr>
      <vt:lpstr>IoT Development Tools and Services</vt:lpstr>
      <vt:lpstr>OpenHAB Home Automation Development Framework</vt:lpstr>
      <vt:lpstr>OpenHAB Connectable Protocols &amp; Devices</vt:lpstr>
      <vt:lpstr>OpenHAB Example</vt:lpstr>
      <vt:lpstr>Configuration</vt:lpstr>
      <vt:lpstr>OpenHAB Service Interoperability</vt:lpstr>
      <vt:lpstr>Hardware Development Tools/Services</vt:lpstr>
      <vt:lpstr>Fritzing</vt:lpstr>
      <vt:lpstr>Design Process using Fritzing</vt:lpstr>
      <vt:lpstr>Code Development Services</vt:lpstr>
      <vt:lpstr>Temboo Code Development Service (it’s a code generator)</vt:lpstr>
      <vt:lpstr>Temboo</vt:lpstr>
      <vt:lpstr>Temboo</vt:lpstr>
      <vt:lpstr>Temboo - Target web services</vt:lpstr>
      <vt:lpstr>Supported Temboo SDKs</vt:lpstr>
      <vt:lpstr>Temboo Choreos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Tools and Platforms</dc:title>
  <dc:creator>John Lee</dc:creator>
  <cp:lastModifiedBy>John Lee</cp:lastModifiedBy>
  <cp:revision>1</cp:revision>
  <dcterms:created xsi:type="dcterms:W3CDTF">2017-05-29T05:58:44Z</dcterms:created>
  <dcterms:modified xsi:type="dcterms:W3CDTF">2017-05-29T05:58:44Z</dcterms:modified>
</cp:coreProperties>
</file>