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E4A-ADA3-4ADB-A905-20A358FC9A77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F79-4F8A-4254-BD98-FEC836FB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BE4A-ADA3-4ADB-A905-20A358FC9A77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0F79-4F8A-4254-BD98-FEC836FB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AT&amp;T IoT Platform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1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and running Flow fast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M2X data store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7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and running fast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Libraries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4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AT&amp;T IoT Platform?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2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PaaS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0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AT&amp;T IoT Platform - Flow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AT&amp;T IoT Platform - Flow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AT&amp;T IoT Flow IDE - Overview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AT&amp;T IoT Flow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8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Custom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AT&amp;T IoT Platform</vt:lpstr>
      <vt:lpstr>Up and running fast</vt:lpstr>
      <vt:lpstr>Client Libraries</vt:lpstr>
      <vt:lpstr>What is AT&amp;T IoT Platform?</vt:lpstr>
      <vt:lpstr>IoT PaaS</vt:lpstr>
      <vt:lpstr>AT&amp;T IoT Platform - Flow</vt:lpstr>
      <vt:lpstr>AT&amp;T IoT Platform - Flow</vt:lpstr>
      <vt:lpstr>AT&amp;T IoT Flow IDE - Overview</vt:lpstr>
      <vt:lpstr>AT&amp;T IoT Flow</vt:lpstr>
      <vt:lpstr>Up and running Flow fast</vt:lpstr>
      <vt:lpstr>PowerPoint Presentation</vt:lpstr>
      <vt:lpstr>M2X data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AT&amp;T IoT Platform</dc:title>
  <dc:creator>John Lee</dc:creator>
  <cp:lastModifiedBy>John Lee</cp:lastModifiedBy>
  <cp:revision>1</cp:revision>
  <dcterms:created xsi:type="dcterms:W3CDTF">2017-05-29T06:09:20Z</dcterms:created>
  <dcterms:modified xsi:type="dcterms:W3CDTF">2017-05-29T06:09:20Z</dcterms:modified>
</cp:coreProperties>
</file>