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80625" cy="755967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68BA-E2CF-4BF5-A9AC-88E854A07C7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22B7-4893-41E4-A750-BA75518F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68BA-E2CF-4BF5-A9AC-88E854A07C7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22B7-4893-41E4-A750-BA75518FA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800">
                <a:solidFill>
                  <a:schemeClr val="tx1"/>
                </a:solidFill>
              </a:rPr>
              <a:t>◊</a:t>
            </a:r>
            <a:r>
              <a:rPr lang="el-GR">
                <a:solidFill>
                  <a:schemeClr val="tx1"/>
                </a:solidFill>
              </a:rPr>
              <a:t> </a:t>
            </a:r>
            <a:r>
              <a:rPr lang="en-US" u="sng">
                <a:solidFill>
                  <a:schemeClr val="tx1"/>
                </a:solidFill>
              </a:rPr>
              <a:t>IoT Hands-on Labs </a:t>
            </a:r>
            <a:r>
              <a:rPr lang="el-GR" sz="4800">
                <a:solidFill>
                  <a:schemeClr val="tx1"/>
                </a:solidFill>
              </a:rPr>
              <a:t>◊</a:t>
            </a:r>
            <a:br>
              <a:rPr lang="en-US">
                <a:solidFill>
                  <a:schemeClr val="tx1"/>
                </a:solidFill>
              </a:rPr>
            </a:br>
            <a:br>
              <a:rPr lang="en-US" sz="3200">
                <a:solidFill>
                  <a:schemeClr val="tx1"/>
                </a:solidFill>
              </a:rPr>
            </a:br>
            <a:r>
              <a:rPr lang="en-US" altLang="ko-KR"/>
              <a:t>Lab 2. IFTTT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Action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6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0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may need to allow IFTTT to access your connected services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Allow IFTTT to access your Gmail account</a:t>
            </a:r>
            <a:br>
              <a:rPr lang="en-US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7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you need to modify your applet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7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Modifying Configuration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Your IFTTT Maker Webhooks Access Key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Your IFTTT Maker Webhooks Access Key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4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Your IFTTT Maker Webhooks Access Key</a:t>
            </a:r>
            <a:endParaRPr lang="ko-KR" alt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my ESP8266 Device to IFTTT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8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 Past Activities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5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email, you can also get IFTTT notification on your smartphone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Maker Webhooks can also make a REST call</a:t>
            </a:r>
            <a:br>
              <a:rPr lang="en-US"/>
            </a:br>
            <a:r>
              <a:rPr lang="en-US"/>
              <a:t>as an action in “+that” part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0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IFTTT </a:t>
            </a:r>
            <a:r>
              <a:rPr lang="en-US">
                <a:sym typeface="Wingdings" panose="05000000000000000000" pitchFamily="2" charset="2"/>
              </a:rPr>
              <a:t> SMS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Maker applet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Service and a Trigger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3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Service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Trigger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8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Trigger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another Service and Action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Action Service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5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Custom</PresentationFormat>
  <Paragraphs>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Wingdings</vt:lpstr>
      <vt:lpstr>Office Theme</vt:lpstr>
      <vt:lpstr>◊ IoT Hands-on Labs ◊  Lab 2. IFTTT</vt:lpstr>
      <vt:lpstr>Connecting my ESP8266 Device to IFTTT</vt:lpstr>
      <vt:lpstr>Creating a Maker applet</vt:lpstr>
      <vt:lpstr>Choosing a Service and a Trigger</vt:lpstr>
      <vt:lpstr>Choosing a Service</vt:lpstr>
      <vt:lpstr>Choosing a Trigger</vt:lpstr>
      <vt:lpstr>Configuring Trigger</vt:lpstr>
      <vt:lpstr>Choosing another Service and Action</vt:lpstr>
      <vt:lpstr>Choosing an Action Service</vt:lpstr>
      <vt:lpstr>Choosing an Action</vt:lpstr>
      <vt:lpstr>PowerPoint Presentation</vt:lpstr>
      <vt:lpstr>PowerPoint Presentation</vt:lpstr>
      <vt:lpstr>You may need to allow IFTTT to access your connected services</vt:lpstr>
      <vt:lpstr>Allow IFTTT to access your Gmail account </vt:lpstr>
      <vt:lpstr>If you need to modify your applet</vt:lpstr>
      <vt:lpstr>Modifying Configuration</vt:lpstr>
      <vt:lpstr>Your IFTTT Maker Webhooks Access Key</vt:lpstr>
      <vt:lpstr>Your IFTTT Maker Webhooks Access Key</vt:lpstr>
      <vt:lpstr>Your IFTTT Maker Webhooks Access Key</vt:lpstr>
      <vt:lpstr>Coding</vt:lpstr>
      <vt:lpstr>See Past Activities</vt:lpstr>
      <vt:lpstr>Instead of email, you can also get IFTTT notification on your smartphone</vt:lpstr>
      <vt:lpstr>Maker Webhooks can also make a REST call as an action in “+that” part</vt:lpstr>
      <vt:lpstr>IFTTT  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◊ IoT Hands-on Labs ◊  Lab 2. IFTTT</dc:title>
  <dc:creator>John Lee</dc:creator>
  <cp:lastModifiedBy>John Lee</cp:lastModifiedBy>
  <cp:revision>1</cp:revision>
  <dcterms:created xsi:type="dcterms:W3CDTF">2017-05-30T06:23:50Z</dcterms:created>
  <dcterms:modified xsi:type="dcterms:W3CDTF">2017-05-30T06:23:50Z</dcterms:modified>
</cp:coreProperties>
</file>