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4632" autoAdjust="0"/>
  </p:normalViewPr>
  <p:slideViewPr>
    <p:cSldViewPr snapToGrid="0">
      <p:cViewPr varScale="1">
        <p:scale>
          <a:sx n="47" d="100"/>
          <a:sy n="47" d="100"/>
        </p:scale>
        <p:origin x="57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91746-F6C6-4404-AAE3-83B9EBB2F82B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75927-AF21-4825-81CF-DD40ED7E4398}">
      <dgm:prSet phldrT="[Text]"/>
      <dgm:spPr/>
      <dgm:t>
        <a:bodyPr/>
        <a:lstStyle/>
        <a:p>
          <a:r>
            <a:rPr lang="en-US" dirty="0"/>
            <a:t>Scrum Master</a:t>
          </a:r>
        </a:p>
      </dgm:t>
    </dgm:pt>
    <dgm:pt modelId="{EC8E9E29-C267-4033-9027-2103102B1977}" type="parTrans" cxnId="{4E3F0529-4C78-4E71-9A29-104A31EFFB6B}">
      <dgm:prSet/>
      <dgm:spPr/>
      <dgm:t>
        <a:bodyPr/>
        <a:lstStyle/>
        <a:p>
          <a:endParaRPr lang="en-US"/>
        </a:p>
      </dgm:t>
    </dgm:pt>
    <dgm:pt modelId="{59720117-4BCB-4C31-BF58-60B6AC76481F}" type="sibTrans" cxnId="{4E3F0529-4C78-4E71-9A29-104A31EFFB6B}">
      <dgm:prSet/>
      <dgm:spPr/>
      <dgm:t>
        <a:bodyPr/>
        <a:lstStyle/>
        <a:p>
          <a:endParaRPr lang="en-US"/>
        </a:p>
      </dgm:t>
    </dgm:pt>
    <dgm:pt modelId="{DAC5E645-738A-4EF0-8ED7-120A94F55C79}">
      <dgm:prSet phldrT="[Text]"/>
      <dgm:spPr/>
      <dgm:t>
        <a:bodyPr/>
        <a:lstStyle/>
        <a:p>
          <a:r>
            <a:rPr lang="en-US" dirty="0"/>
            <a:t>Product Owner</a:t>
          </a:r>
        </a:p>
      </dgm:t>
    </dgm:pt>
    <dgm:pt modelId="{BF6B800D-FB13-4214-94BD-3A1E6B8478D3}" type="parTrans" cxnId="{24EFADD1-223B-4974-B951-899E1608174D}">
      <dgm:prSet/>
      <dgm:spPr/>
      <dgm:t>
        <a:bodyPr/>
        <a:lstStyle/>
        <a:p>
          <a:endParaRPr lang="en-US"/>
        </a:p>
      </dgm:t>
    </dgm:pt>
    <dgm:pt modelId="{AE8FB51E-A860-400A-BB2D-AAC4554D4704}" type="sibTrans" cxnId="{24EFADD1-223B-4974-B951-899E1608174D}">
      <dgm:prSet/>
      <dgm:spPr/>
      <dgm:t>
        <a:bodyPr/>
        <a:lstStyle/>
        <a:p>
          <a:endParaRPr lang="en-US"/>
        </a:p>
      </dgm:t>
    </dgm:pt>
    <dgm:pt modelId="{C2AC1A4D-AF5D-42F8-B2D4-3E749544167C}">
      <dgm:prSet phldrT="[Text]"/>
      <dgm:spPr/>
      <dgm:t>
        <a:bodyPr/>
        <a:lstStyle/>
        <a:p>
          <a:r>
            <a:rPr lang="en-US" dirty="0"/>
            <a:t>Designer</a:t>
          </a:r>
        </a:p>
      </dgm:t>
    </dgm:pt>
    <dgm:pt modelId="{EFF70D97-BBD6-45B9-A78F-6D8F104B7E4A}" type="parTrans" cxnId="{12A7805B-2E3C-4050-AE2D-11BD5A9B14B4}">
      <dgm:prSet/>
      <dgm:spPr/>
      <dgm:t>
        <a:bodyPr/>
        <a:lstStyle/>
        <a:p>
          <a:endParaRPr lang="en-US"/>
        </a:p>
      </dgm:t>
    </dgm:pt>
    <dgm:pt modelId="{CA96CB4C-68DA-4F0D-892E-4C04E00EA7B1}" type="sibTrans" cxnId="{12A7805B-2E3C-4050-AE2D-11BD5A9B14B4}">
      <dgm:prSet/>
      <dgm:spPr/>
      <dgm:t>
        <a:bodyPr/>
        <a:lstStyle/>
        <a:p>
          <a:endParaRPr lang="en-US"/>
        </a:p>
      </dgm:t>
    </dgm:pt>
    <dgm:pt modelId="{E60A3353-9D15-4A7D-BA17-E66AE7D93903}">
      <dgm:prSet phldrT="[Text]"/>
      <dgm:spPr/>
      <dgm:t>
        <a:bodyPr/>
        <a:lstStyle/>
        <a:p>
          <a:r>
            <a:rPr lang="en-US" dirty="0"/>
            <a:t>Frontend Dev</a:t>
          </a:r>
        </a:p>
      </dgm:t>
    </dgm:pt>
    <dgm:pt modelId="{821260E8-3486-4739-8114-584A45AF9D14}" type="parTrans" cxnId="{558FBCEE-5264-432C-BDDA-85A11FAB3A2D}">
      <dgm:prSet/>
      <dgm:spPr/>
      <dgm:t>
        <a:bodyPr/>
        <a:lstStyle/>
        <a:p>
          <a:endParaRPr lang="en-US"/>
        </a:p>
      </dgm:t>
    </dgm:pt>
    <dgm:pt modelId="{14BBE587-5F43-4BA1-893E-73302DD1EC5B}" type="sibTrans" cxnId="{558FBCEE-5264-432C-BDDA-85A11FAB3A2D}">
      <dgm:prSet/>
      <dgm:spPr/>
      <dgm:t>
        <a:bodyPr/>
        <a:lstStyle/>
        <a:p>
          <a:endParaRPr lang="en-US"/>
        </a:p>
      </dgm:t>
    </dgm:pt>
    <dgm:pt modelId="{CD46BCFD-F1EE-4353-86B2-FD6B947348CE}">
      <dgm:prSet phldrT="[Text]"/>
      <dgm:spPr/>
      <dgm:t>
        <a:bodyPr/>
        <a:lstStyle/>
        <a:p>
          <a:r>
            <a:rPr lang="en-US" dirty="0"/>
            <a:t>Backend Dev</a:t>
          </a:r>
        </a:p>
      </dgm:t>
    </dgm:pt>
    <dgm:pt modelId="{7F7816E3-9FCD-4350-B850-9FB8090D092B}" type="parTrans" cxnId="{FB426877-D028-4856-9299-E23BB5709B1E}">
      <dgm:prSet/>
      <dgm:spPr/>
      <dgm:t>
        <a:bodyPr/>
        <a:lstStyle/>
        <a:p>
          <a:endParaRPr lang="en-US"/>
        </a:p>
      </dgm:t>
    </dgm:pt>
    <dgm:pt modelId="{C65CBA22-4B81-4CBC-A228-1ABDD8E3A28F}" type="sibTrans" cxnId="{FB426877-D028-4856-9299-E23BB5709B1E}">
      <dgm:prSet/>
      <dgm:spPr/>
      <dgm:t>
        <a:bodyPr/>
        <a:lstStyle/>
        <a:p>
          <a:endParaRPr lang="en-US"/>
        </a:p>
      </dgm:t>
    </dgm:pt>
    <dgm:pt modelId="{6E0B4162-015A-4EEE-9C6B-B54A5412FC2B}" type="pres">
      <dgm:prSet presAssocID="{D3391746-F6C6-4404-AAE3-83B9EBB2F82B}" presName="cycle" presStyleCnt="0">
        <dgm:presLayoutVars>
          <dgm:dir/>
          <dgm:resizeHandles val="exact"/>
        </dgm:presLayoutVars>
      </dgm:prSet>
      <dgm:spPr/>
    </dgm:pt>
    <dgm:pt modelId="{B31D2378-C36F-4425-BCFB-0DB87F295F20}" type="pres">
      <dgm:prSet presAssocID="{30775927-AF21-4825-81CF-DD40ED7E4398}" presName="node" presStyleLbl="node1" presStyleIdx="0" presStyleCnt="5">
        <dgm:presLayoutVars>
          <dgm:bulletEnabled val="1"/>
        </dgm:presLayoutVars>
      </dgm:prSet>
      <dgm:spPr/>
    </dgm:pt>
    <dgm:pt modelId="{1AD911A4-BF74-4A1E-9968-4EE3F3D102BA}" type="pres">
      <dgm:prSet presAssocID="{30775927-AF21-4825-81CF-DD40ED7E4398}" presName="spNode" presStyleCnt="0"/>
      <dgm:spPr/>
    </dgm:pt>
    <dgm:pt modelId="{6896FADF-0404-48FD-B5B1-FE5EE8AB2CC3}" type="pres">
      <dgm:prSet presAssocID="{59720117-4BCB-4C31-BF58-60B6AC76481F}" presName="sibTrans" presStyleLbl="sibTrans1D1" presStyleIdx="0" presStyleCnt="5"/>
      <dgm:spPr/>
    </dgm:pt>
    <dgm:pt modelId="{8E852909-6A92-46A1-AF38-4878796BAE29}" type="pres">
      <dgm:prSet presAssocID="{DAC5E645-738A-4EF0-8ED7-120A94F55C79}" presName="node" presStyleLbl="node1" presStyleIdx="1" presStyleCnt="5">
        <dgm:presLayoutVars>
          <dgm:bulletEnabled val="1"/>
        </dgm:presLayoutVars>
      </dgm:prSet>
      <dgm:spPr/>
    </dgm:pt>
    <dgm:pt modelId="{2C329043-8359-4753-927B-912DC62AAE68}" type="pres">
      <dgm:prSet presAssocID="{DAC5E645-738A-4EF0-8ED7-120A94F55C79}" presName="spNode" presStyleCnt="0"/>
      <dgm:spPr/>
    </dgm:pt>
    <dgm:pt modelId="{806290EE-1FF2-47DF-8346-A193AB5F5E17}" type="pres">
      <dgm:prSet presAssocID="{AE8FB51E-A860-400A-BB2D-AAC4554D4704}" presName="sibTrans" presStyleLbl="sibTrans1D1" presStyleIdx="1" presStyleCnt="5"/>
      <dgm:spPr/>
    </dgm:pt>
    <dgm:pt modelId="{EFE10B59-E014-4DFC-B03D-74BDF15CFF1A}" type="pres">
      <dgm:prSet presAssocID="{C2AC1A4D-AF5D-42F8-B2D4-3E749544167C}" presName="node" presStyleLbl="node1" presStyleIdx="2" presStyleCnt="5">
        <dgm:presLayoutVars>
          <dgm:bulletEnabled val="1"/>
        </dgm:presLayoutVars>
      </dgm:prSet>
      <dgm:spPr/>
    </dgm:pt>
    <dgm:pt modelId="{9EFA2914-3F8F-44D5-BA3A-B0CDE43148BB}" type="pres">
      <dgm:prSet presAssocID="{C2AC1A4D-AF5D-42F8-B2D4-3E749544167C}" presName="spNode" presStyleCnt="0"/>
      <dgm:spPr/>
    </dgm:pt>
    <dgm:pt modelId="{319605B6-7C1F-425E-A336-B381E47EDD00}" type="pres">
      <dgm:prSet presAssocID="{CA96CB4C-68DA-4F0D-892E-4C04E00EA7B1}" presName="sibTrans" presStyleLbl="sibTrans1D1" presStyleIdx="2" presStyleCnt="5"/>
      <dgm:spPr/>
    </dgm:pt>
    <dgm:pt modelId="{43B69249-E34C-4387-A17D-E3E399C1EA5A}" type="pres">
      <dgm:prSet presAssocID="{E60A3353-9D15-4A7D-BA17-E66AE7D93903}" presName="node" presStyleLbl="node1" presStyleIdx="3" presStyleCnt="5">
        <dgm:presLayoutVars>
          <dgm:bulletEnabled val="1"/>
        </dgm:presLayoutVars>
      </dgm:prSet>
      <dgm:spPr/>
    </dgm:pt>
    <dgm:pt modelId="{19EB8826-0D19-47F4-935D-4B9449791531}" type="pres">
      <dgm:prSet presAssocID="{E60A3353-9D15-4A7D-BA17-E66AE7D93903}" presName="spNode" presStyleCnt="0"/>
      <dgm:spPr/>
    </dgm:pt>
    <dgm:pt modelId="{1630CAB1-517E-4F6B-B4BE-24B01D5D0387}" type="pres">
      <dgm:prSet presAssocID="{14BBE587-5F43-4BA1-893E-73302DD1EC5B}" presName="sibTrans" presStyleLbl="sibTrans1D1" presStyleIdx="3" presStyleCnt="5"/>
      <dgm:spPr/>
    </dgm:pt>
    <dgm:pt modelId="{39C5E156-2801-4A46-A41E-E708B052664B}" type="pres">
      <dgm:prSet presAssocID="{CD46BCFD-F1EE-4353-86B2-FD6B947348CE}" presName="node" presStyleLbl="node1" presStyleIdx="4" presStyleCnt="5">
        <dgm:presLayoutVars>
          <dgm:bulletEnabled val="1"/>
        </dgm:presLayoutVars>
      </dgm:prSet>
      <dgm:spPr/>
    </dgm:pt>
    <dgm:pt modelId="{A27E9513-3998-4C38-99AB-A67A70CC0A48}" type="pres">
      <dgm:prSet presAssocID="{CD46BCFD-F1EE-4353-86B2-FD6B947348CE}" presName="spNode" presStyleCnt="0"/>
      <dgm:spPr/>
    </dgm:pt>
    <dgm:pt modelId="{5498AD0F-1DC6-453D-9ECE-18B4DBE418EA}" type="pres">
      <dgm:prSet presAssocID="{C65CBA22-4B81-4CBC-A228-1ABDD8E3A28F}" presName="sibTrans" presStyleLbl="sibTrans1D1" presStyleIdx="4" presStyleCnt="5"/>
      <dgm:spPr/>
    </dgm:pt>
  </dgm:ptLst>
  <dgm:cxnLst>
    <dgm:cxn modelId="{538DBA01-0D7C-4237-BECD-9963338B135D}" type="presOf" srcId="{14BBE587-5F43-4BA1-893E-73302DD1EC5B}" destId="{1630CAB1-517E-4F6B-B4BE-24B01D5D0387}" srcOrd="0" destOrd="0" presId="urn:microsoft.com/office/officeart/2005/8/layout/cycle6"/>
    <dgm:cxn modelId="{B15CEF08-DD1C-40FC-AFBF-951938880327}" type="presOf" srcId="{E60A3353-9D15-4A7D-BA17-E66AE7D93903}" destId="{43B69249-E34C-4387-A17D-E3E399C1EA5A}" srcOrd="0" destOrd="0" presId="urn:microsoft.com/office/officeart/2005/8/layout/cycle6"/>
    <dgm:cxn modelId="{D9EDB015-DA66-4891-A439-1F19BFEDB02F}" type="presOf" srcId="{C2AC1A4D-AF5D-42F8-B2D4-3E749544167C}" destId="{EFE10B59-E014-4DFC-B03D-74BDF15CFF1A}" srcOrd="0" destOrd="0" presId="urn:microsoft.com/office/officeart/2005/8/layout/cycle6"/>
    <dgm:cxn modelId="{33ADDA1B-18CC-4DD1-90EA-99794480AEE0}" type="presOf" srcId="{C65CBA22-4B81-4CBC-A228-1ABDD8E3A28F}" destId="{5498AD0F-1DC6-453D-9ECE-18B4DBE418EA}" srcOrd="0" destOrd="0" presId="urn:microsoft.com/office/officeart/2005/8/layout/cycle6"/>
    <dgm:cxn modelId="{4E3F0529-4C78-4E71-9A29-104A31EFFB6B}" srcId="{D3391746-F6C6-4404-AAE3-83B9EBB2F82B}" destId="{30775927-AF21-4825-81CF-DD40ED7E4398}" srcOrd="0" destOrd="0" parTransId="{EC8E9E29-C267-4033-9027-2103102B1977}" sibTransId="{59720117-4BCB-4C31-BF58-60B6AC76481F}"/>
    <dgm:cxn modelId="{D8CD9534-9995-4D8E-A921-439272534E78}" type="presOf" srcId="{30775927-AF21-4825-81CF-DD40ED7E4398}" destId="{B31D2378-C36F-4425-BCFB-0DB87F295F20}" srcOrd="0" destOrd="0" presId="urn:microsoft.com/office/officeart/2005/8/layout/cycle6"/>
    <dgm:cxn modelId="{12A7805B-2E3C-4050-AE2D-11BD5A9B14B4}" srcId="{D3391746-F6C6-4404-AAE3-83B9EBB2F82B}" destId="{C2AC1A4D-AF5D-42F8-B2D4-3E749544167C}" srcOrd="2" destOrd="0" parTransId="{EFF70D97-BBD6-45B9-A78F-6D8F104B7E4A}" sibTransId="{CA96CB4C-68DA-4F0D-892E-4C04E00EA7B1}"/>
    <dgm:cxn modelId="{1987A965-BB42-48D4-B72E-020A07E5C0DC}" type="presOf" srcId="{59720117-4BCB-4C31-BF58-60B6AC76481F}" destId="{6896FADF-0404-48FD-B5B1-FE5EE8AB2CC3}" srcOrd="0" destOrd="0" presId="urn:microsoft.com/office/officeart/2005/8/layout/cycle6"/>
    <dgm:cxn modelId="{FB426877-D028-4856-9299-E23BB5709B1E}" srcId="{D3391746-F6C6-4404-AAE3-83B9EBB2F82B}" destId="{CD46BCFD-F1EE-4353-86B2-FD6B947348CE}" srcOrd="4" destOrd="0" parTransId="{7F7816E3-9FCD-4350-B850-9FB8090D092B}" sibTransId="{C65CBA22-4B81-4CBC-A228-1ABDD8E3A28F}"/>
    <dgm:cxn modelId="{390A9E9D-45E8-4D01-B80A-986EEFF77032}" type="presOf" srcId="{AE8FB51E-A860-400A-BB2D-AAC4554D4704}" destId="{806290EE-1FF2-47DF-8346-A193AB5F5E17}" srcOrd="0" destOrd="0" presId="urn:microsoft.com/office/officeart/2005/8/layout/cycle6"/>
    <dgm:cxn modelId="{4FD511A1-A1D9-420F-82A1-11C291FE5737}" type="presOf" srcId="{D3391746-F6C6-4404-AAE3-83B9EBB2F82B}" destId="{6E0B4162-015A-4EEE-9C6B-B54A5412FC2B}" srcOrd="0" destOrd="0" presId="urn:microsoft.com/office/officeart/2005/8/layout/cycle6"/>
    <dgm:cxn modelId="{59F2FDB8-1616-4E9B-B340-EBEABC6C2407}" type="presOf" srcId="{CD46BCFD-F1EE-4353-86B2-FD6B947348CE}" destId="{39C5E156-2801-4A46-A41E-E708B052664B}" srcOrd="0" destOrd="0" presId="urn:microsoft.com/office/officeart/2005/8/layout/cycle6"/>
    <dgm:cxn modelId="{9C58E3BB-DF4C-4DB7-974A-3871D2FB4FD6}" type="presOf" srcId="{DAC5E645-738A-4EF0-8ED7-120A94F55C79}" destId="{8E852909-6A92-46A1-AF38-4878796BAE29}" srcOrd="0" destOrd="0" presId="urn:microsoft.com/office/officeart/2005/8/layout/cycle6"/>
    <dgm:cxn modelId="{24EFADD1-223B-4974-B951-899E1608174D}" srcId="{D3391746-F6C6-4404-AAE3-83B9EBB2F82B}" destId="{DAC5E645-738A-4EF0-8ED7-120A94F55C79}" srcOrd="1" destOrd="0" parTransId="{BF6B800D-FB13-4214-94BD-3A1E6B8478D3}" sibTransId="{AE8FB51E-A860-400A-BB2D-AAC4554D4704}"/>
    <dgm:cxn modelId="{558FBCEE-5264-432C-BDDA-85A11FAB3A2D}" srcId="{D3391746-F6C6-4404-AAE3-83B9EBB2F82B}" destId="{E60A3353-9D15-4A7D-BA17-E66AE7D93903}" srcOrd="3" destOrd="0" parTransId="{821260E8-3486-4739-8114-584A45AF9D14}" sibTransId="{14BBE587-5F43-4BA1-893E-73302DD1EC5B}"/>
    <dgm:cxn modelId="{03294DF1-20EB-4872-AE01-EEF6EAE392EA}" type="presOf" srcId="{CA96CB4C-68DA-4F0D-892E-4C04E00EA7B1}" destId="{319605B6-7C1F-425E-A336-B381E47EDD00}" srcOrd="0" destOrd="0" presId="urn:microsoft.com/office/officeart/2005/8/layout/cycle6"/>
    <dgm:cxn modelId="{E4914208-3248-4BE0-A4F0-8D12B55704B3}" type="presParOf" srcId="{6E0B4162-015A-4EEE-9C6B-B54A5412FC2B}" destId="{B31D2378-C36F-4425-BCFB-0DB87F295F20}" srcOrd="0" destOrd="0" presId="urn:microsoft.com/office/officeart/2005/8/layout/cycle6"/>
    <dgm:cxn modelId="{6A788B07-0C4A-48C7-9CBB-3CBC7878AE83}" type="presParOf" srcId="{6E0B4162-015A-4EEE-9C6B-B54A5412FC2B}" destId="{1AD911A4-BF74-4A1E-9968-4EE3F3D102BA}" srcOrd="1" destOrd="0" presId="urn:microsoft.com/office/officeart/2005/8/layout/cycle6"/>
    <dgm:cxn modelId="{393A80F1-C8DA-40AA-A1A6-F56D467AE5C6}" type="presParOf" srcId="{6E0B4162-015A-4EEE-9C6B-B54A5412FC2B}" destId="{6896FADF-0404-48FD-B5B1-FE5EE8AB2CC3}" srcOrd="2" destOrd="0" presId="urn:microsoft.com/office/officeart/2005/8/layout/cycle6"/>
    <dgm:cxn modelId="{F54D5978-DA28-4F20-B07D-48BDAFE4C83C}" type="presParOf" srcId="{6E0B4162-015A-4EEE-9C6B-B54A5412FC2B}" destId="{8E852909-6A92-46A1-AF38-4878796BAE29}" srcOrd="3" destOrd="0" presId="urn:microsoft.com/office/officeart/2005/8/layout/cycle6"/>
    <dgm:cxn modelId="{12931FE3-011E-4C59-9C7F-B3E869ACE2E7}" type="presParOf" srcId="{6E0B4162-015A-4EEE-9C6B-B54A5412FC2B}" destId="{2C329043-8359-4753-927B-912DC62AAE68}" srcOrd="4" destOrd="0" presId="urn:microsoft.com/office/officeart/2005/8/layout/cycle6"/>
    <dgm:cxn modelId="{94351EFD-9F4B-4F97-84CC-979A67E563D4}" type="presParOf" srcId="{6E0B4162-015A-4EEE-9C6B-B54A5412FC2B}" destId="{806290EE-1FF2-47DF-8346-A193AB5F5E17}" srcOrd="5" destOrd="0" presId="urn:microsoft.com/office/officeart/2005/8/layout/cycle6"/>
    <dgm:cxn modelId="{90E1581D-B61F-4A3E-B080-C5FF07EA4B59}" type="presParOf" srcId="{6E0B4162-015A-4EEE-9C6B-B54A5412FC2B}" destId="{EFE10B59-E014-4DFC-B03D-74BDF15CFF1A}" srcOrd="6" destOrd="0" presId="urn:microsoft.com/office/officeart/2005/8/layout/cycle6"/>
    <dgm:cxn modelId="{70E18197-BDFD-4930-B6E0-844EE15AC47E}" type="presParOf" srcId="{6E0B4162-015A-4EEE-9C6B-B54A5412FC2B}" destId="{9EFA2914-3F8F-44D5-BA3A-B0CDE43148BB}" srcOrd="7" destOrd="0" presId="urn:microsoft.com/office/officeart/2005/8/layout/cycle6"/>
    <dgm:cxn modelId="{5A4FDD16-100C-4379-A771-D5D8E3CDD4EE}" type="presParOf" srcId="{6E0B4162-015A-4EEE-9C6B-B54A5412FC2B}" destId="{319605B6-7C1F-425E-A336-B381E47EDD00}" srcOrd="8" destOrd="0" presId="urn:microsoft.com/office/officeart/2005/8/layout/cycle6"/>
    <dgm:cxn modelId="{7FE13A4F-7216-4132-A134-28691D0DC578}" type="presParOf" srcId="{6E0B4162-015A-4EEE-9C6B-B54A5412FC2B}" destId="{43B69249-E34C-4387-A17D-E3E399C1EA5A}" srcOrd="9" destOrd="0" presId="urn:microsoft.com/office/officeart/2005/8/layout/cycle6"/>
    <dgm:cxn modelId="{201E69AE-5CD5-408E-8B46-AE5FFB40873E}" type="presParOf" srcId="{6E0B4162-015A-4EEE-9C6B-B54A5412FC2B}" destId="{19EB8826-0D19-47F4-935D-4B9449791531}" srcOrd="10" destOrd="0" presId="urn:microsoft.com/office/officeart/2005/8/layout/cycle6"/>
    <dgm:cxn modelId="{29CC27BE-CCC1-4DB0-92EC-735CD53B86FC}" type="presParOf" srcId="{6E0B4162-015A-4EEE-9C6B-B54A5412FC2B}" destId="{1630CAB1-517E-4F6B-B4BE-24B01D5D0387}" srcOrd="11" destOrd="0" presId="urn:microsoft.com/office/officeart/2005/8/layout/cycle6"/>
    <dgm:cxn modelId="{2C3B7A0D-CF69-4C77-B14B-C204631AC1E7}" type="presParOf" srcId="{6E0B4162-015A-4EEE-9C6B-B54A5412FC2B}" destId="{39C5E156-2801-4A46-A41E-E708B052664B}" srcOrd="12" destOrd="0" presId="urn:microsoft.com/office/officeart/2005/8/layout/cycle6"/>
    <dgm:cxn modelId="{226C2374-2601-423C-A6C0-33BA10D9C7A3}" type="presParOf" srcId="{6E0B4162-015A-4EEE-9C6B-B54A5412FC2B}" destId="{A27E9513-3998-4C38-99AB-A67A70CC0A48}" srcOrd="13" destOrd="0" presId="urn:microsoft.com/office/officeart/2005/8/layout/cycle6"/>
    <dgm:cxn modelId="{B3978130-0572-4C86-AF4B-CBC2CA44B565}" type="presParOf" srcId="{6E0B4162-015A-4EEE-9C6B-B54A5412FC2B}" destId="{5498AD0F-1DC6-453D-9ECE-18B4DBE418E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D2378-C36F-4425-BCFB-0DB87F295F20}">
      <dsp:nvSpPr>
        <dsp:cNvPr id="0" name=""/>
        <dsp:cNvSpPr/>
      </dsp:nvSpPr>
      <dsp:spPr>
        <a:xfrm>
          <a:off x="3661197" y="3382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Scrum Master</a:t>
          </a:r>
        </a:p>
      </dsp:txBody>
      <dsp:txXfrm>
        <a:off x="3701619" y="43804"/>
        <a:ext cx="1193072" cy="747201"/>
      </dsp:txXfrm>
    </dsp:sp>
    <dsp:sp modelId="{6896FADF-0404-48FD-B5B1-FE5EE8AB2CC3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2299593" y="131254"/>
              </a:moveTo>
              <a:arcTo wR="1653889" hR="1653889" stAng="17578820" swAng="19608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2909-6A92-46A1-AF38-4878796BAE29}">
      <dsp:nvSpPr>
        <dsp:cNvPr id="0" name=""/>
        <dsp:cNvSpPr/>
      </dsp:nvSpPr>
      <dsp:spPr>
        <a:xfrm>
          <a:off x="5234140" y="1146192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 Owner</a:t>
          </a:r>
        </a:p>
      </dsp:txBody>
      <dsp:txXfrm>
        <a:off x="5274562" y="1186614"/>
        <a:ext cx="1193072" cy="747201"/>
      </dsp:txXfrm>
    </dsp:sp>
    <dsp:sp modelId="{806290EE-1FF2-47DF-8346-A193AB5F5E17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3305516" y="1567401"/>
              </a:moveTo>
              <a:arcTo wR="1653889" hR="1653889" stAng="21420146" swAng="219574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10B59-E014-4DFC-B03D-74BDF15CFF1A}">
      <dsp:nvSpPr>
        <dsp:cNvPr id="0" name=""/>
        <dsp:cNvSpPr/>
      </dsp:nvSpPr>
      <dsp:spPr>
        <a:xfrm>
          <a:off x="4633329" y="2995296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Designer</a:t>
          </a:r>
        </a:p>
      </dsp:txBody>
      <dsp:txXfrm>
        <a:off x="4673751" y="3035718"/>
        <a:ext cx="1193072" cy="747201"/>
      </dsp:txXfrm>
    </dsp:sp>
    <dsp:sp modelId="{319605B6-7C1F-425E-A336-B381E47EDD00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1982496" y="3274805"/>
              </a:moveTo>
              <a:arcTo wR="1653889" hR="1653889" stAng="4712388" swAng="137522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69249-E34C-4387-A17D-E3E399C1EA5A}">
      <dsp:nvSpPr>
        <dsp:cNvPr id="0" name=""/>
        <dsp:cNvSpPr/>
      </dsp:nvSpPr>
      <dsp:spPr>
        <a:xfrm>
          <a:off x="2689065" y="2995296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Frontend Dev</a:t>
          </a:r>
        </a:p>
      </dsp:txBody>
      <dsp:txXfrm>
        <a:off x="2729487" y="3035718"/>
        <a:ext cx="1193072" cy="747201"/>
      </dsp:txXfrm>
    </dsp:sp>
    <dsp:sp modelId="{1630CAB1-517E-4F6B-B4BE-24B01D5D0387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276299" y="2569092"/>
              </a:moveTo>
              <a:arcTo wR="1653889" hR="1653889" stAng="8784112" swAng="219574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5E156-2801-4A46-A41E-E708B052664B}">
      <dsp:nvSpPr>
        <dsp:cNvPr id="0" name=""/>
        <dsp:cNvSpPr/>
      </dsp:nvSpPr>
      <dsp:spPr>
        <a:xfrm>
          <a:off x="2088255" y="1146192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Backend Dev</a:t>
          </a:r>
        </a:p>
      </dsp:txBody>
      <dsp:txXfrm>
        <a:off x="2128677" y="1186614"/>
        <a:ext cx="1193072" cy="747201"/>
      </dsp:txXfrm>
    </dsp:sp>
    <dsp:sp modelId="{5498AD0F-1DC6-453D-9ECE-18B4DBE418EA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288257" y="720937"/>
              </a:moveTo>
              <a:arcTo wR="1653889" hR="1653889" stAng="12860372" swAng="19608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87C5E-F863-413E-862F-BC8733C9F1D4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67347-0504-477A-9012-A19C1B50E5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2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</a:t>
            </a:r>
            <a:r>
              <a:rPr lang="de-DE" dirty="0" err="1"/>
              <a:t>notes</a:t>
            </a:r>
            <a:endParaRPr lang="de-DE" dirty="0"/>
          </a:p>
          <a:p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adoc</a:t>
            </a:r>
            <a:r>
              <a:rPr lang="de-DE" dirty="0"/>
              <a:t>}</a:t>
            </a:r>
          </a:p>
          <a:p>
            <a:r>
              <a:rPr lang="de-DE" dirty="0" err="1"/>
              <a:t>include</a:t>
            </a:r>
            <a:r>
              <a:rPr lang="de-DE"/>
              <a:t>::../customKeymap</a:t>
            </a:r>
            <a:r>
              <a:rPr lang="de-DE" dirty="0" err="1"/>
              <a:t>.adoc</a:t>
            </a:r>
            <a:r>
              <a:rPr lang="de-DE" dirty="0"/>
              <a:t>[]</a:t>
            </a:r>
            <a:br>
              <a:rPr lang="de-DE" dirty="0"/>
            </a:br>
            <a:r>
              <a:rPr lang="de-DE" dirty="0"/>
              <a:t>[%</a:t>
            </a:r>
            <a:r>
              <a:rPr lang="de-DE" dirty="0" err="1"/>
              <a:t>notitle</a:t>
            </a:r>
            <a:r>
              <a:rPr lang="de-DE" dirty="0"/>
              <a:t>]</a:t>
            </a:r>
          </a:p>
          <a:p>
            <a:r>
              <a:rPr lang="de-DE" dirty="0"/>
              <a:t>== Demo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slide</a:t>
            </a: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=== Demo </a:t>
            </a:r>
            <a:r>
              <a:rPr lang="de-DE" dirty="0" err="1"/>
              <a:t>for</a:t>
            </a:r>
            <a:r>
              <a:rPr lang="de-DE" dirty="0"/>
              <a:t> reveal.js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AsciiDoc</a:t>
            </a:r>
            <a:r>
              <a:rPr lang="de-DE" dirty="0"/>
              <a:t> and PowerPoint!</a:t>
            </a:r>
          </a:p>
          <a:p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enrich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.</a:t>
            </a:r>
            <a:r>
              <a:rPr lang="de-DE" dirty="0" err="1"/>
              <a:t>pptx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67347-0504-477A-9012-A19C1B50E5B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2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[%</a:t>
            </a:r>
            <a:r>
              <a:rPr lang="de-DE" dirty="0" err="1"/>
              <a:t>notitle</a:t>
            </a:r>
            <a:r>
              <a:rPr lang="de-DE" dirty="0"/>
              <a:t>]</a:t>
            </a:r>
          </a:p>
          <a:p>
            <a:r>
              <a:rPr lang="de-DE" dirty="0"/>
              <a:t>== First Slide</a:t>
            </a:r>
          </a:p>
          <a:p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slide</a:t>
            </a: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===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endParaRPr lang="de-DE" dirty="0"/>
          </a:p>
          <a:p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endParaRPr lang="de-DE" dirty="0"/>
          </a:p>
          <a:p>
            <a:r>
              <a:rPr lang="de-DE" dirty="0"/>
              <a:t>=== and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endParaRPr lang="de-DE" dirty="0"/>
          </a:p>
          <a:p>
            <a:r>
              <a:rPr lang="de-DE" dirty="0"/>
              <a:t>IMPORTANT: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easy!</a:t>
            </a:r>
          </a:p>
          <a:p>
            <a:endParaRPr lang="de-DE" dirty="0"/>
          </a:p>
          <a:p>
            <a:r>
              <a:rPr lang="de-DE" dirty="0"/>
              <a:t>NOTE: ein Hinweis</a:t>
            </a:r>
          </a:p>
          <a:p>
            <a:endParaRPr lang="de-DE" dirty="0"/>
          </a:p>
          <a:p>
            <a:r>
              <a:rPr lang="de-DE" dirty="0"/>
              <a:t>TIP: so macht man das!</a:t>
            </a:r>
          </a:p>
          <a:p>
            <a:endParaRPr lang="de-DE" dirty="0"/>
          </a:p>
          <a:p>
            <a:r>
              <a:rPr lang="de-DE" dirty="0"/>
              <a:t>== a Slide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pptx-slide</a:t>
            </a:r>
            <a:endParaRPr lang="de-DE" dirty="0"/>
          </a:p>
          <a:p>
            <a:endParaRPr lang="de-DE" dirty="0"/>
          </a:p>
          <a:p>
            <a:r>
              <a:rPr lang="en-US" dirty="0"/>
              <a:t>[</a:t>
            </a:r>
            <a:r>
              <a:rPr lang="en-US" dirty="0" err="1"/>
              <a:t>NOTE.speaker</a:t>
            </a:r>
            <a:r>
              <a:rPr lang="en-US" dirty="0"/>
              <a:t>]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Actually things aren't that bad</a:t>
            </a:r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/>
              <a:t>=== Ein Code-</a:t>
            </a:r>
            <a:r>
              <a:rPr lang="en-US" dirty="0" err="1"/>
              <a:t>Beispiel</a:t>
            </a:r>
            <a:endParaRPr lang="en-US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source,groovy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----</a:t>
            </a:r>
            <a:br>
              <a:rPr lang="en-US" dirty="0"/>
            </a:br>
            <a:r>
              <a:rPr lang="en-US" dirty="0"/>
              <a:t>// this is a test how longer </a:t>
            </a:r>
          </a:p>
          <a:p>
            <a:r>
              <a:rPr lang="en-US" dirty="0"/>
              <a:t>// code fragments</a:t>
            </a:r>
          </a:p>
          <a:p>
            <a:r>
              <a:rPr lang="en-US" dirty="0"/>
              <a:t>// are rendered</a:t>
            </a:r>
          </a:p>
          <a:p>
            <a:endParaRPr lang="en-US" dirty="0"/>
          </a:p>
          <a:p>
            <a:r>
              <a:rPr lang="en-US" dirty="0"/>
              <a:t>10.times { </a:t>
            </a:r>
            <a:r>
              <a:rPr lang="en-US" dirty="0" err="1"/>
              <a:t>num</a:t>
            </a:r>
            <a:r>
              <a:rPr lang="en-US" dirty="0"/>
              <a:t> -&gt; </a:t>
            </a:r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 “${</a:t>
            </a:r>
            <a:r>
              <a:rPr lang="en-US" dirty="0" err="1"/>
              <a:t>num</a:t>
            </a:r>
            <a:r>
              <a:rPr lang="en-US" dirty="0"/>
              <a:t>}: hello world\n“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//so, it seems</a:t>
            </a:r>
          </a:p>
          <a:p>
            <a:endParaRPr lang="en-US" dirty="0"/>
          </a:p>
          <a:p>
            <a:r>
              <a:rPr lang="en-US" dirty="0"/>
              <a:t>//that when</a:t>
            </a:r>
          </a:p>
          <a:p>
            <a:endParaRPr lang="en-US" dirty="0"/>
          </a:p>
          <a:p>
            <a:r>
              <a:rPr lang="en-US" dirty="0"/>
              <a:t>//the code gets</a:t>
            </a:r>
          </a:p>
          <a:p>
            <a:endParaRPr lang="en-US" dirty="0"/>
          </a:p>
          <a:p>
            <a:r>
              <a:rPr lang="en-US" dirty="0"/>
              <a:t>//too long</a:t>
            </a:r>
          </a:p>
          <a:p>
            <a:endParaRPr lang="en-US" dirty="0"/>
          </a:p>
          <a:p>
            <a:r>
              <a:rPr lang="en-US" dirty="0"/>
              <a:t>//it is displayed with</a:t>
            </a:r>
          </a:p>
          <a:p>
            <a:endParaRPr lang="en-US" dirty="0"/>
          </a:p>
          <a:p>
            <a:r>
              <a:rPr lang="en-US" dirty="0"/>
              <a:t>//a scrollbar</a:t>
            </a:r>
          </a:p>
          <a:p>
            <a:endParaRPr lang="en-US" dirty="0"/>
          </a:p>
          <a:p>
            <a:r>
              <a:rPr lang="en-US" dirty="0"/>
              <a:t>// the end</a:t>
            </a:r>
            <a:br>
              <a:rPr lang="en-US" dirty="0"/>
            </a:br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=== What I like about </a:t>
            </a:r>
            <a:r>
              <a:rPr lang="en-US" dirty="0" err="1"/>
              <a:t>AsciiDoc</a:t>
            </a:r>
            <a:endParaRPr lang="en-US" dirty="0"/>
          </a:p>
          <a:p>
            <a:endParaRPr lang="en-US" dirty="0"/>
          </a:p>
          <a:p>
            <a:r>
              <a:rPr lang="en-US" dirty="0"/>
              <a:t>[%step]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Includes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Admonitions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Bullet-Lists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What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Happens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When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This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Gets bigger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Than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The screen?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== The 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err="1"/>
              <a:t>icon</a:t>
            </a:r>
            <a:r>
              <a:rPr lang="en-US"/>
              <a:t>:envelope[] </a:t>
            </a:r>
            <a:r>
              <a:rPr lang="en-US" dirty="0"/>
              <a:t>mailto:Ralf.D.Mueller@gmail.com?subject=docToolchain[Ralf.d.mueller@gmail.com]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icon:twitter</a:t>
            </a:r>
            <a:r>
              <a:rPr lang="en-US" dirty="0"/>
              <a:t>[] https://twitter.com/docToolchain[docToolchain]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icon:github</a:t>
            </a:r>
            <a:r>
              <a:rPr lang="en-US" dirty="0"/>
              <a:t>[] https://github.com/rdmueller/docToolchain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67347-0504-477A-9012-A19C1B50E5B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75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9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09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34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0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2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28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3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7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9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1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32A6-21C7-473E-9542-64E26113B463}" type="datetimeFigureOut">
              <a:rPr lang="de-DE" smtClean="0"/>
              <a:t>03.09.2017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4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EBB9-7880-4FB5-A515-7A4AAD6C6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Just a Dummy </a:t>
            </a:r>
            <a:r>
              <a:rPr lang="de-DE" dirty="0" err="1"/>
              <a:t>pptx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C3455-DE6A-4D14-9F85-90B0B69F1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purpose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4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473C-9A7D-4B20-AF56-0167DE23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slide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64852-60D0-4155-8080-0AE79F0FC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1918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0076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100</Words>
  <Application>Microsoft Office PowerPoint</Application>
  <PresentationFormat>Widescreen</PresentationFormat>
  <Paragraphs>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Just a Dummy pptx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 Dummy pptx</dc:title>
  <dc:creator>Ralf Müller</dc:creator>
  <cp:lastModifiedBy>Ralf Müller</cp:lastModifiedBy>
  <cp:revision>15</cp:revision>
  <dcterms:created xsi:type="dcterms:W3CDTF">2017-09-01T16:09:40Z</dcterms:created>
  <dcterms:modified xsi:type="dcterms:W3CDTF">2017-09-03T13:04:15Z</dcterms:modified>
</cp:coreProperties>
</file>