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70" r:id="rId7"/>
    <p:sldId id="271" r:id="rId8"/>
    <p:sldId id="267" r:id="rId9"/>
    <p:sldId id="266" r:id="rId10"/>
    <p:sldId id="272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1A060-5F7F-4A5D-AC0A-CD68695AF91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4F5CD-A93E-4260-B297-FA32BADC5C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made a soldering station the inspiration for this project was an article from the elector magazine we also used this as primary source of information</a:t>
            </a:r>
          </a:p>
          <a:p>
            <a:r>
              <a:rPr lang="en-US" dirty="0"/>
              <a:t>The purpose of this project was to make a functional and educational project as a part of the course project design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4F5CD-A93E-4260-B297-FA32BADC5C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software tools used for this project are Inventor as a tool for the design of the case and Altium for the design of the schematics and the </a:t>
            </a:r>
            <a:r>
              <a:rPr lang="en-US" dirty="0" err="1"/>
              <a:t>pcb</a:t>
            </a:r>
            <a:r>
              <a:rPr lang="en-US" dirty="0"/>
              <a:t>.</a:t>
            </a:r>
          </a:p>
          <a:p>
            <a:r>
              <a:rPr lang="en-US" dirty="0"/>
              <a:t>For the PCBs I mainly used SMD components to reduce or </a:t>
            </a:r>
            <a:r>
              <a:rPr lang="en-US" dirty="0" err="1"/>
              <a:t>minimze</a:t>
            </a:r>
            <a:r>
              <a:rPr lang="en-US" dirty="0"/>
              <a:t> the size of both PCBs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4F5CD-A93E-4260-B297-FA32BADC5C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2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EDAF1-C1FB-C86C-8B22-FE3AA4351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740E40-DAE1-C30A-96B2-E05085E1E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8DD5B2-8D1F-05B5-B923-A29A92EA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810F-0A03-4FBA-A08C-7FF9D8826BCD}" type="datetime1">
              <a:rPr lang="nl-BE" smtClean="0"/>
              <a:t>7/06/2023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9C9B2A-0429-23EF-3409-B3ECE683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2A755E-D8BD-A2FF-3ADD-3B445228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73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7BF13-06D8-A0D1-B644-A010D273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2A45BCA-EC9F-6113-A4FC-22FEC5CCC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2E9FC2-40D3-F8FC-F32B-0FD32D59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73BF-68C3-4375-B7CC-7BAAF97AD2A6}" type="datetime1">
              <a:rPr lang="nl-BE" smtClean="0"/>
              <a:t>7/06/2023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764EDA-C728-DBDC-8E85-83A5FE9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B1FBE9-25FA-82AD-BFC7-3B172975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0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9FC8443-7E49-CD07-573A-1124447C9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63C4C1-E9BF-36AC-9485-9941E980C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7B2931-B315-8749-5350-3A7C110B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86FC-F710-4969-A886-ADF63197E6F6}" type="datetime1">
              <a:rPr lang="nl-BE" smtClean="0"/>
              <a:t>7/06/2023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6F6DF4-7A64-AB44-5A5D-DF7199EE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E21AD1-08AD-811B-C64D-82F0B7E9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471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92F5C-740F-8DE0-77D4-44A7271A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D4C7DB-C844-0843-A20B-A99665B8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3007BF-D5D5-E4E6-ACCD-87B1A60D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F106-25C8-4598-9F71-139E9C1DAD31}" type="datetime1">
              <a:rPr lang="nl-BE" smtClean="0"/>
              <a:t>7/06/2023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8C08E0-2435-95A6-5934-6EA69792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1FEC65-4A4D-DDC5-09BF-91CD6BB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00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BF856-0112-4E27-C9A3-3D053289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ED384D4-D43A-800F-9B4D-529ED1B86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6872D6-F0D5-00E1-AA9C-35CDCC2A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A81F-ED38-49C0-ABDF-D367F40797A1}" type="datetime1">
              <a:rPr lang="nl-BE" smtClean="0"/>
              <a:t>7/06/2023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A77D5E-806F-6632-6AD4-3345FF41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7BC941-BFA8-F57F-2D3C-4A7AE2FC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88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EFA5D-7F5D-07CE-C1F6-FF5774DD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FCE978-429D-8743-057B-3E1A1F3CC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A6D9D42-E3FF-BB84-BA9B-AE337B40F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0B339C7-A4A6-F8B2-C58E-FC0E62EA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F4BD-A6E3-4AF9-936D-6CC2293A6F38}" type="datetime1">
              <a:rPr lang="nl-BE" smtClean="0"/>
              <a:t>7/06/2023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FCB683-2537-4F93-008C-DA60F77E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989029-7C2D-A4D4-0ECB-F3F4BB96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928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D2C09-5F0C-C22C-D8E2-8B5D55F2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92D271B-248C-7E7A-6F60-70B8ECC16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20EE1A-2E38-E5F7-8518-D377BD961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29DDEF4-7012-C445-51EF-2BC52A433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73332D2-B8BC-6192-7995-97E37E167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BDEF7E0-D9A6-C764-9979-618E2B7C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912-CA80-4968-81FC-BA90EA205569}" type="datetime1">
              <a:rPr lang="nl-BE" smtClean="0"/>
              <a:t>7/06/2023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0AB4D9B-8FCA-499C-9C1B-DD94FD37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1CDAA64-4507-E2EB-47FE-3D77651A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22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525D2-A8E5-0412-E11A-58D6E4E1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98B11A-EA3D-FDD6-2515-0DE1F777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2087-0E24-4BCB-998C-D17174C77475}" type="datetime1">
              <a:rPr lang="nl-BE" smtClean="0"/>
              <a:t>7/06/2023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B389CD-C822-C0D4-A27A-9BD1D7BC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5412EB6-FEF7-3575-5D3F-7C308D5F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27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B5EF1B8-D9FD-3B3E-B326-D0F80126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848-7893-4B61-8C0B-D94F152743F7}" type="datetime1">
              <a:rPr lang="nl-BE" smtClean="0"/>
              <a:t>7/06/2023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1B66C40-F73D-8F54-4EF4-91DF89F1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BC11E8-09C9-CDF4-B4CA-87B144A3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436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D1B22-46C0-DEB9-1167-F9FAD37F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18F84A-C916-C86D-C2A9-5260262AA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3A0E4E0-AE83-BE9B-8736-5A62459B0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9E2198E-065A-72A0-89E5-DC9C577C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9B1F-9F34-46A2-BE2B-879CE60D3DF4}" type="datetime1">
              <a:rPr lang="nl-BE" smtClean="0"/>
              <a:t>7/06/2023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0BD509A-76FB-43DF-EE65-22F6B28D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4EEFB3-7476-F4ED-24DA-9EDBB73B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750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B153C-D710-A771-0A10-D9A774B8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54BA07D-2193-AFDF-469D-FA1B780EE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BB6735-BB2F-7CD4-33D4-B103C4C9A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E9833CB-C184-2007-0D82-B1DB7DE5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3194-9EBB-4CA6-BF76-97A3BCFBE3D6}" type="datetime1">
              <a:rPr lang="nl-BE" smtClean="0"/>
              <a:t>7/06/2023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A4643A-6A44-4696-AC07-C68BFF16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00C4C33-9AF5-D454-43D5-F2463A50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80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7AB6C9C-55C2-E605-2CCB-C25D4FC8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841C13-9E08-2997-0546-A9F982B2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86E55C-6B76-408A-6BDE-10BDBA731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508D-5B38-417C-A326-990D57027C37}" type="datetime1">
              <a:rPr lang="nl-BE" smtClean="0"/>
              <a:t>7/06/2023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1198AD-4EDE-F950-8BE3-114C5EEE2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D1BBCA-84D5-C479-7834-A876C87F7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9B943-3892-4813-8CE7-1FDC072A12D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285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264D6C-0C40-ABB4-490A-E88A0F022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nl-BE" sz="8000"/>
              <a:t>Solderingstation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3B0FD33-8495-A75C-42B9-E3AF2F81E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endParaRPr lang="nl-BE"/>
          </a:p>
          <a:p>
            <a:pPr algn="r"/>
            <a:r>
              <a:rPr lang="nl-BE" dirty="0"/>
              <a:t>Ine Beddegenoots </a:t>
            </a:r>
            <a:endParaRPr lang="nl-B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9011D-9EFD-30ED-C787-7190F1AC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349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912004-3622-8386-C1DF-B44D7E6D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Self-reflection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6845FB-702D-A57B-EC4F-2B9D01BD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2400" dirty="0"/>
              <a:t>3D printing </a:t>
            </a:r>
          </a:p>
          <a:p>
            <a:r>
              <a:rPr lang="en-US" sz="2400" dirty="0"/>
              <a:t>Fuse </a:t>
            </a:r>
          </a:p>
          <a:p>
            <a:r>
              <a:rPr lang="en-US" sz="2400" dirty="0"/>
              <a:t>Too little knowledge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A8ABCE-A77A-7A91-9FF4-E00FB757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08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29496D-CE5E-474D-6F10-A25F3008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Table</a:t>
            </a:r>
            <a:r>
              <a:rPr lang="nl-BE" sz="4000" dirty="0"/>
              <a:t> of contents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52A69F-7742-8FF8-341A-3F441A45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Materials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Self-reflection </a:t>
            </a:r>
          </a:p>
          <a:p>
            <a:endParaRPr lang="en-US" sz="2200" dirty="0"/>
          </a:p>
          <a:p>
            <a:pPr marL="0" indent="0">
              <a:buNone/>
            </a:pPr>
            <a:endParaRPr lang="nl-BE" sz="22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7D5041A-753E-18C3-4A19-9E3A3C3B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96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6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JBC BT-2BWA soldeerstation, 140Watt ">
            <a:extLst>
              <a:ext uri="{FF2B5EF4-FFF2-40B4-BE49-F238E27FC236}">
                <a16:creationId xmlns:a16="http://schemas.microsoft.com/office/drawing/2014/main" id="{79BFF2E9-02F5-CA51-05AB-D5A68E82DA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3" r="1258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3" name="Rectangle 106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F86982-34AD-AD1C-7AFB-EF2EFB8E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05BD6E-2F5A-5127-73EF-AF09238C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did </a:t>
            </a:r>
            <a:r>
              <a:rPr lang="nl-BE" sz="2400" dirty="0"/>
              <a:t>we make?</a:t>
            </a:r>
          </a:p>
          <a:p>
            <a:r>
              <a:rPr lang="en-US" sz="2400" dirty="0"/>
              <a:t>Why</a:t>
            </a:r>
            <a:r>
              <a:rPr lang="nl-BE" sz="2400" dirty="0"/>
              <a:t> </a:t>
            </a:r>
            <a:r>
              <a:rPr lang="en-US" sz="2400" dirty="0"/>
              <a:t>did</a:t>
            </a:r>
            <a:r>
              <a:rPr lang="nl-BE" sz="2400" dirty="0"/>
              <a:t> we make </a:t>
            </a:r>
            <a:r>
              <a:rPr lang="en-GB" sz="2400" dirty="0"/>
              <a:t>it</a:t>
            </a:r>
            <a:r>
              <a:rPr lang="nl-BE" sz="2400" dirty="0"/>
              <a:t>?</a:t>
            </a:r>
          </a:p>
          <a:p>
            <a:pPr marL="0" indent="0">
              <a:buNone/>
            </a:pPr>
            <a:endParaRPr lang="nl-BE" sz="1700" dirty="0"/>
          </a:p>
          <a:p>
            <a:pPr marL="0" indent="0">
              <a:buNone/>
            </a:pPr>
            <a:endParaRPr lang="nl-BE" sz="1700" dirty="0"/>
          </a:p>
          <a:p>
            <a:endParaRPr lang="nl-BE" sz="17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1D3D56-7DD9-142E-6994-4C529F3A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76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D0750D63-881D-0C1C-9378-C49CDFA2B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1" r="4506" b="-1"/>
          <a:stretch/>
        </p:blipFill>
        <p:spPr>
          <a:xfrm>
            <a:off x="3542538" y="-3809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94168-DC12-3479-B288-1FC38DB2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4800" dirty="0"/>
              <a:t>Materials</a:t>
            </a:r>
            <a:r>
              <a:rPr lang="nl-BE" sz="2800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B074DF-F015-9859-EEF2-EF0307B3F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l-BE" sz="2400" dirty="0"/>
              <a:t>Software tools</a:t>
            </a:r>
          </a:p>
          <a:p>
            <a:r>
              <a:rPr lang="nl-BE" sz="2400" dirty="0"/>
              <a:t>SMD </a:t>
            </a:r>
            <a:r>
              <a:rPr lang="en-US" sz="2400" dirty="0"/>
              <a:t>components</a:t>
            </a:r>
          </a:p>
          <a:p>
            <a:endParaRPr lang="nl-BE" sz="17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73CC65-D615-B817-9D16-40076A8F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36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99B358-1348-C891-BA69-98545F2F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4B1B6EF-52EF-5060-5336-2B7B3752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07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D5C869-2D44-973E-CB89-FAB8535B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719126" cy="123901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Schematic Design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D73617-CFD5-9CF6-BB9E-8E37F4A58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61283" cy="3207258"/>
          </a:xfrm>
        </p:spPr>
        <p:txBody>
          <a:bodyPr anchor="t">
            <a:normAutofit/>
          </a:bodyPr>
          <a:lstStyle/>
          <a:p>
            <a:r>
              <a:rPr lang="en-US" sz="2400" dirty="0"/>
              <a:t>Divided into 5 smaller schematics</a:t>
            </a:r>
          </a:p>
          <a:p>
            <a:r>
              <a:rPr lang="en-US" sz="2400" dirty="0"/>
              <a:t>5V to box header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DA4DE99-41A9-2984-B4F8-971F47759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7"/>
          <a:stretch/>
        </p:blipFill>
        <p:spPr>
          <a:xfrm>
            <a:off x="4901184" y="1030631"/>
            <a:ext cx="6922008" cy="4897321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A3A36E-5DD2-2A54-9C47-16AFAB7D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006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D5C869-2D44-973E-CB89-FAB8535B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n-US" sz="5400" dirty="0"/>
              <a:t>PCB design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D2F34084-8EB7-F8A4-BBB6-944D553F5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" t="1158"/>
          <a:stretch/>
        </p:blipFill>
        <p:spPr>
          <a:xfrm>
            <a:off x="7815212" y="906188"/>
            <a:ext cx="3910491" cy="5450162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D73617-CFD5-9CF6-BB9E-8E37F4A58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US" sz="2400" dirty="0"/>
              <a:t>2 PCBs</a:t>
            </a:r>
          </a:p>
          <a:p>
            <a:r>
              <a:rPr lang="en-US" sz="2400" dirty="0"/>
              <a:t>Main circuit PCB</a:t>
            </a:r>
          </a:p>
          <a:p>
            <a:r>
              <a:rPr lang="en-US" sz="2400" dirty="0"/>
              <a:t>Short circuit and MOSFET</a:t>
            </a:r>
          </a:p>
          <a:p>
            <a:r>
              <a:rPr lang="en-US" sz="2400" dirty="0"/>
              <a:t>Display PCB</a:t>
            </a:r>
          </a:p>
          <a:p>
            <a:r>
              <a:rPr lang="en-US" sz="2400" dirty="0"/>
              <a:t>Rotary encoder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B6D80376-2C8E-8C7C-E303-DE2EA6D25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623" y="2928911"/>
            <a:ext cx="3270457" cy="342743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4F4380-C960-D6E4-FF3E-1A7DBC33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059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DB90EDA9-2517-46EC-B6D4-3918D0478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66EA69-9D16-684F-63D9-BDAF8959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n-US" sz="5400" dirty="0"/>
              <a:t>Mechanical design </a:t>
            </a: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D449B1F2-532C-44C7-8AC7-28EA15EE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6601B75-39C7-06A2-B712-4B9D99321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9" b="1669"/>
          <a:stretch/>
        </p:blipFill>
        <p:spPr>
          <a:xfrm>
            <a:off x="6908292" y="3299405"/>
            <a:ext cx="5466588" cy="355859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E7D3784-5CF9-4282-9B1C-52395785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BBEFF7-F4E3-6043-7106-3A7BDF26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US" sz="2400" dirty="0"/>
              <a:t>Jeep-shaped case</a:t>
            </a:r>
          </a:p>
          <a:p>
            <a:r>
              <a:rPr lang="en-US" sz="2400" dirty="0"/>
              <a:t>Separate soldering iron holder</a:t>
            </a:r>
          </a:p>
          <a:p>
            <a:r>
              <a:rPr lang="en-US" sz="2400" dirty="0"/>
              <a:t>Not finished </a:t>
            </a:r>
          </a:p>
          <a:p>
            <a:r>
              <a:rPr lang="en-US" sz="2400" dirty="0"/>
              <a:t>Wheels </a:t>
            </a:r>
          </a:p>
          <a:p>
            <a:r>
              <a:rPr lang="en-US" sz="2400" dirty="0"/>
              <a:t>Hole for rotary encoder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5B58931-25F2-DECF-9E2B-3FDCACE40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726"/>
          <a:stretch/>
        </p:blipFill>
        <p:spPr>
          <a:xfrm>
            <a:off x="6908292" y="-33211"/>
            <a:ext cx="5306568" cy="4337823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F8423EE-A6C7-A98C-77FE-7357A549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90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912004-3622-8386-C1DF-B44D7E6D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Assembly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6845FB-702D-A57B-EC4F-2B9D01BD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2400" dirty="0"/>
              <a:t>Different case</a:t>
            </a:r>
          </a:p>
          <a:p>
            <a:r>
              <a:rPr lang="en-US" sz="2400" dirty="0"/>
              <a:t>Functional?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33D0D3-FA25-B588-40CB-BB94CC6A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B943-3892-4813-8CE7-1FDC072A12D1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48369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189</Words>
  <Application>Microsoft Office PowerPoint</Application>
  <PresentationFormat>Breedbeeld</PresentationFormat>
  <Paragraphs>56</Paragraphs>
  <Slides>10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Solderingstation</vt:lpstr>
      <vt:lpstr>Table of contents </vt:lpstr>
      <vt:lpstr>Introduction</vt:lpstr>
      <vt:lpstr>Materials </vt:lpstr>
      <vt:lpstr>Results</vt:lpstr>
      <vt:lpstr>Schematic Design</vt:lpstr>
      <vt:lpstr>PCB design</vt:lpstr>
      <vt:lpstr>Mechanical design </vt:lpstr>
      <vt:lpstr>Assembly </vt:lpstr>
      <vt:lpstr>Self-reflection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Solderingstation</dc:title>
  <dc:creator>ine beddegenoots</dc:creator>
  <cp:lastModifiedBy>ine beddegenoots</cp:lastModifiedBy>
  <cp:revision>9</cp:revision>
  <dcterms:created xsi:type="dcterms:W3CDTF">2023-06-06T10:00:42Z</dcterms:created>
  <dcterms:modified xsi:type="dcterms:W3CDTF">2023-06-06T22:54:27Z</dcterms:modified>
</cp:coreProperties>
</file>