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03E4-9C0A-48B7-85D8-DE81D0EB571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965-05C1-483D-A0F8-7841599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7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Hay! I can </a:t>
            </a:r>
            <a:r>
              <a:rPr lang="en-US" smtClean="0"/>
              <a:t>do it!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Hay! I can do it!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Hay! I can do it!</dc:title>
  <dc:creator>praktek</dc:creator>
  <cp:lastModifiedBy>praktek</cp:lastModifiedBy>
  <cp:revision>1</cp:revision>
  <dcterms:created xsi:type="dcterms:W3CDTF">2019-12-03T10:49:41Z</dcterms:created>
  <dcterms:modified xsi:type="dcterms:W3CDTF">2019-12-03T10:50:05Z</dcterms:modified>
</cp:coreProperties>
</file>