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8f5785cbb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8f5785cb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8e9dca6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8e9dca6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31eb533e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31eb533e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31eb533e0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31eb533e0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31eb533e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31eb533e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31eb533e0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31eb533e0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31eb533e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31eb533e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8e9dca681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8e9dca681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8e9dca681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8e9dca681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8e9dca681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8e9dca681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8f5785cbb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8f5785cbb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8e9dca681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8e9dca681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8e9dca681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8e9dca681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8e9dca681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8e9dca681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A user story is explanation of a feature from the perspective of client.The purpose of user story is to determine how we will deliver a value to client. Therefore, ofc feature must sync with user story so that we can deliver our work well to client.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Feature requirement from client is something </a:t>
            </a:r>
            <a:r>
              <a:rPr lang="en-GB"/>
              <a:t>developer</a:t>
            </a:r>
            <a:r>
              <a:rPr lang="en-GB"/>
              <a:t> should definitely fulfil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Code is documented to avoid confusion among developers because everyone collaborates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8f5785cb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8f5785cb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Code is reviewed by a QA person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 Code must pass tests to ensure correctness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8e9dca681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8e9dca681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trello.com/b/jxoGeNJP/fit2101-group-b3-sprint-board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rello.com/b/jxoGeNJP/fit2101-group-b3-sprint-boar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Process Presentation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2730875"/>
            <a:ext cx="7688100" cy="18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B3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members: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Tan Pei Sheng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Giyeong Lee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Cherry Kosasih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Louis Juliano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Ngeoh Khai Vin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Zeenath Zaeema Nashath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Limitations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Limited by API uptime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News Widget only shows Malaysia </a:t>
            </a:r>
            <a:r>
              <a:rPr lang="en-GB" sz="1600"/>
              <a:t>news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 maintenance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7650" y="2129300"/>
            <a:ext cx="7688700" cy="29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Check whether API is still running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If deprecated use another API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Periodically check the API updates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The App is </a:t>
            </a:r>
            <a:r>
              <a:rPr lang="en-GB" sz="1500"/>
              <a:t>modulated</a:t>
            </a:r>
            <a:r>
              <a:rPr lang="en-GB" sz="1500"/>
              <a:t>, easy to add more widgets to upgrade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Cannot be automated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It is not possible to check if API is deprecated automatically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tracking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0175" y="1318645"/>
            <a:ext cx="4638199" cy="310317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/>
        </p:nvSpPr>
        <p:spPr>
          <a:xfrm>
            <a:off x="729450" y="1956150"/>
            <a:ext cx="2449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Unfortunately team did not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meet target velocity.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Managed to finish backlog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but need to work 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sustainable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Burndown rate.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7650" y="585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Agile practices used 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27650" y="1591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 product backlog and sprint backlog was used with both backlogs cleared by the end of Sprint 3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u="sng">
                <a:solidFill>
                  <a:schemeClr val="hlink"/>
                </a:solidFill>
                <a:hlinkClick r:id="rId3"/>
              </a:rPr>
              <a:t>https://trello.com/b/jxoGeNJP/fit2101-group-b3-sprint-board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Scrum meetings were held every Monday at 2pm (over discord)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Meetings involved planning out sprints and retrospectives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 sprint goal was defined for each sprint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Planning poker was used by the team to make accurate user story estimates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A burndown chart was used to ensure a sustainable pace for each sprint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61950" y="521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Member contribution and collaboration 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416475"/>
            <a:ext cx="8520600" cy="3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●"/>
            </a:pPr>
            <a:r>
              <a:rPr lang="en-GB" sz="1350">
                <a:solidFill>
                  <a:srgbClr val="000000"/>
                </a:solidFill>
              </a:rPr>
              <a:t>Some user stories were completed together with two or more team members implementing separate tasks (see Trello)</a:t>
            </a:r>
            <a:endParaRPr sz="1350">
              <a:solidFill>
                <a:srgbClr val="000000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●"/>
            </a:pPr>
            <a:r>
              <a:rPr lang="en-GB" sz="1350">
                <a:solidFill>
                  <a:srgbClr val="000000"/>
                </a:solidFill>
              </a:rPr>
              <a:t>The Product Owner (</a:t>
            </a:r>
            <a:r>
              <a:rPr b="1" lang="en-GB" sz="1350">
                <a:solidFill>
                  <a:srgbClr val="000000"/>
                </a:solidFill>
              </a:rPr>
              <a:t>Pei Sheng</a:t>
            </a:r>
            <a:r>
              <a:rPr lang="en-GB" sz="1350">
                <a:solidFill>
                  <a:srgbClr val="000000"/>
                </a:solidFill>
              </a:rPr>
              <a:t>) maintained the product backlog, took care of time tracking, defined  the definition of done and briefed team on what to build for each iteration</a:t>
            </a:r>
            <a:endParaRPr sz="1350">
              <a:solidFill>
                <a:srgbClr val="000000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●"/>
            </a:pPr>
            <a:r>
              <a:rPr lang="en-GB" sz="1350">
                <a:solidFill>
                  <a:srgbClr val="000000"/>
                </a:solidFill>
              </a:rPr>
              <a:t>Scrum Master (</a:t>
            </a:r>
            <a:r>
              <a:rPr b="1" lang="en-GB" sz="1350">
                <a:solidFill>
                  <a:srgbClr val="000000"/>
                </a:solidFill>
              </a:rPr>
              <a:t>Zaeema Nashath</a:t>
            </a:r>
            <a:r>
              <a:rPr lang="en-GB" sz="1350">
                <a:solidFill>
                  <a:srgbClr val="000000"/>
                </a:solidFill>
              </a:rPr>
              <a:t>) helped expedite decision making during meetings, helped with understanding Scrum practices and resolved disagreements within the team</a:t>
            </a:r>
            <a:endParaRPr sz="1350">
              <a:solidFill>
                <a:srgbClr val="000000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●"/>
            </a:pPr>
            <a:r>
              <a:rPr lang="en-GB" sz="1350">
                <a:solidFill>
                  <a:srgbClr val="000000"/>
                </a:solidFill>
              </a:rPr>
              <a:t>The QA manager (</a:t>
            </a:r>
            <a:r>
              <a:rPr b="1" lang="en-GB" sz="1350">
                <a:solidFill>
                  <a:srgbClr val="000000"/>
                </a:solidFill>
              </a:rPr>
              <a:t>Louis Juliano</a:t>
            </a:r>
            <a:r>
              <a:rPr lang="en-GB" sz="1350">
                <a:solidFill>
                  <a:srgbClr val="000000"/>
                </a:solidFill>
              </a:rPr>
              <a:t>) tested all functionality and ensured the Definition of Done had been fulfilled before stories/ tasks could be confirmed as done</a:t>
            </a:r>
            <a:endParaRPr sz="1350">
              <a:solidFill>
                <a:srgbClr val="000000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●"/>
            </a:pPr>
            <a:r>
              <a:rPr lang="en-GB" sz="1350">
                <a:solidFill>
                  <a:srgbClr val="000000"/>
                </a:solidFill>
              </a:rPr>
              <a:t>All members are part of the development team and were involved in the coding and completion of tasks and user stories</a:t>
            </a:r>
            <a:endParaRPr sz="135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649100" y="565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Risks </a:t>
            </a:r>
            <a:r>
              <a:rPr lang="en-GB"/>
              <a:t>occurred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649100" y="1381825"/>
            <a:ext cx="7026000" cy="33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7">
                <a:solidFill>
                  <a:srgbClr val="000000"/>
                </a:solidFill>
              </a:rPr>
              <a:t>Poor time management (External assignments from other classes clashing with sprint schedule)</a:t>
            </a:r>
            <a:endParaRPr b="1" sz="2807">
              <a:solidFill>
                <a:srgbClr val="000000"/>
              </a:solidFill>
            </a:endParaRPr>
          </a:p>
          <a:p>
            <a:pPr indent="-326655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-GB" sz="2807">
                <a:solidFill>
                  <a:srgbClr val="000000"/>
                </a:solidFill>
              </a:rPr>
              <a:t>Did not meet target velocity</a:t>
            </a:r>
            <a:endParaRPr sz="2807">
              <a:solidFill>
                <a:srgbClr val="000000"/>
              </a:solidFill>
            </a:endParaRPr>
          </a:p>
          <a:p>
            <a:pPr indent="-3266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2807">
                <a:solidFill>
                  <a:srgbClr val="000000"/>
                </a:solidFill>
              </a:rPr>
              <a:t>Implement  a set of tasks during sprint planning</a:t>
            </a:r>
            <a:endParaRPr sz="2807">
              <a:solidFill>
                <a:srgbClr val="000000"/>
              </a:solidFill>
            </a:endParaRPr>
          </a:p>
          <a:p>
            <a:pPr indent="-3266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2807">
                <a:solidFill>
                  <a:srgbClr val="000000"/>
                </a:solidFill>
              </a:rPr>
              <a:t>Estimate how long  a task will be taken to complete</a:t>
            </a:r>
            <a:endParaRPr sz="2807">
              <a:solidFill>
                <a:srgbClr val="000000"/>
              </a:solidFill>
            </a:endParaRPr>
          </a:p>
          <a:p>
            <a:pPr indent="-3266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2807">
                <a:solidFill>
                  <a:srgbClr val="000000"/>
                </a:solidFill>
              </a:rPr>
              <a:t>Communicate with the development team through the daily scrum </a:t>
            </a:r>
            <a:endParaRPr sz="2807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727650" y="514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usage 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727650" y="1496200"/>
            <a:ext cx="7688700" cy="27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GB" sz="1700">
                <a:solidFill>
                  <a:srgbClr val="000000"/>
                </a:solidFill>
              </a:rPr>
              <a:t>Mainly utilize the branches in git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-GB" sz="1700">
                <a:solidFill>
                  <a:srgbClr val="000000"/>
                </a:solidFill>
              </a:rPr>
              <a:t>Never push to master, push to your own branch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-GB" sz="1700">
                <a:solidFill>
                  <a:srgbClr val="000000"/>
                </a:solidFill>
              </a:rPr>
              <a:t>Then merge if no conflicts occured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-GB" sz="1700">
                <a:solidFill>
                  <a:srgbClr val="000000"/>
                </a:solidFill>
              </a:rPr>
              <a:t>Conflicts might mean that task are not allocated properly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GB" sz="1700">
                <a:solidFill>
                  <a:srgbClr val="000000"/>
                </a:solidFill>
              </a:rPr>
              <a:t>To avoid conflicts, the order of pushing should be: Pull -&gt; Commit -&gt; Push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GB" sz="1700">
                <a:solidFill>
                  <a:srgbClr val="000000"/>
                </a:solidFill>
              </a:rPr>
              <a:t>Commit messages are expected to be meaningful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 &amp; 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Stories in Sprint 3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Full backlog on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Trello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NFR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User stories on trello are tagged with NFR attribute tags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Product contains the functionality the client was expecting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7650" y="23415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Required functionalities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Login/Sign-up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Super user page with account details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Dashboard for covid related </a:t>
            </a:r>
            <a:r>
              <a:rPr lang="en-GB"/>
              <a:t>information</a:t>
            </a:r>
            <a:r>
              <a:rPr lang="en-GB"/>
              <a:t> and charts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All of the above requirements have been satisfied in the form of user stories and was shown in the product demo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Valuable user stories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45" y="2444245"/>
            <a:ext cx="2445250" cy="221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3300" y="2444250"/>
            <a:ext cx="3041900" cy="221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5200" y="2444250"/>
            <a:ext cx="3254875" cy="22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demo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Demo with streamlit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Definition of Done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Each feature syncs with user story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Code fully implements a feature requirement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Code is documented according to convention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550" y="2978275"/>
            <a:ext cx="4644194" cy="183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Definition of Done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Code has been reviewed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5. Code passes tests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700" y="2871725"/>
            <a:ext cx="6412076" cy="160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Maintenance 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8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Our web app depends 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Our World In Data API (https://ourworldindata.org/)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Streamlit framework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Pandas library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Requires ongoing maintenance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Our App will throw errors if it meets failure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