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3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4" r:id="rId13"/>
    <p:sldId id="266" r:id="rId14"/>
    <p:sldId id="275" r:id="rId15"/>
    <p:sldId id="267" r:id="rId16"/>
    <p:sldId id="269" r:id="rId17"/>
    <p:sldId id="268" r:id="rId18"/>
    <p:sldId id="270" r:id="rId19"/>
    <p:sldId id="271" r:id="rId20"/>
    <p:sldId id="272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5714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A248D-749D-AF4D-AF33-63E564CC40AA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07062-00C7-7644-95EB-E36BD1217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8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07062-00C7-7644-95EB-E36BD12174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62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07062-00C7-7644-95EB-E36BD12174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92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relação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́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1a Forma Normal se: </a:t>
            </a:r>
            <a:endParaRPr lang="en-US" dirty="0" smtClean="0">
              <a:effectLst/>
            </a:endParaRPr>
          </a:p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contém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apenas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valores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atómicos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não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decompostos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</a:t>
            </a:r>
          </a:p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Não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há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conjuntos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repetidos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descrevendo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característica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07062-00C7-7644-95EB-E36BD12174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7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relação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́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2.a Forma Normal se: </a:t>
            </a:r>
            <a:endParaRPr lang="en-US" dirty="0" smtClean="0">
              <a:effectLst/>
            </a:endParaRPr>
          </a:p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Pertencer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à 1FN; </a:t>
            </a:r>
          </a:p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não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são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chaves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completamente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primária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07062-00C7-7644-95EB-E36BD12174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8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relação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́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3a Forma Normal se: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Pertencer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à 2FN;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não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são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chaves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completamente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primária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não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um outro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atributo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dependesse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primária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07062-00C7-7644-95EB-E36BD12174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2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View: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users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aceder</a:t>
            </a:r>
            <a:r>
              <a:rPr lang="en-US" dirty="0" smtClean="0"/>
              <a:t> a </a:t>
            </a:r>
            <a:r>
              <a:rPr lang="en-US" dirty="0" err="1" smtClean="0"/>
              <a:t>todas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tabelas</a:t>
            </a:r>
            <a:r>
              <a:rPr lang="en-US" baseline="0" dirty="0" smtClean="0"/>
              <a:t>, logo a view </a:t>
            </a:r>
            <a:r>
              <a:rPr lang="en-US" baseline="0" dirty="0" err="1" smtClean="0"/>
              <a:t>ajuda-nos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questão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permissões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seja</a:t>
            </a:r>
            <a:r>
              <a:rPr lang="en-US" baseline="0" dirty="0" smtClean="0"/>
              <a:t>, com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implementação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utilizadores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tiverem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conseguem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respostas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destas</a:t>
            </a:r>
            <a:r>
              <a:rPr lang="en-US" baseline="0" dirty="0" smtClean="0"/>
              <a:t>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07062-00C7-7644-95EB-E36BD12174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14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Transaction: </a:t>
            </a:r>
            <a:r>
              <a:rPr lang="en-US" dirty="0" err="1" smtClean="0"/>
              <a:t>garante</a:t>
            </a:r>
            <a:r>
              <a:rPr lang="en-US" dirty="0" smtClean="0"/>
              <a:t> </a:t>
            </a:r>
            <a:r>
              <a:rPr lang="en-US" dirty="0" err="1" smtClean="0"/>
              <a:t>coerência</a:t>
            </a:r>
            <a:r>
              <a:rPr lang="en-US" dirty="0" smtClean="0"/>
              <a:t> de </a:t>
            </a:r>
            <a:r>
              <a:rPr lang="en-US" dirty="0" err="1" smtClean="0"/>
              <a:t>sistema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seja</a:t>
            </a:r>
            <a:r>
              <a:rPr lang="en-US" baseline="0" dirty="0" smtClean="0"/>
              <a:t>, se </a:t>
            </a:r>
            <a:r>
              <a:rPr lang="en-US" baseline="0" dirty="0" err="1" smtClean="0"/>
              <a:t>alguma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falhar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dá</a:t>
            </a:r>
            <a:r>
              <a:rPr lang="en-US" baseline="0" dirty="0" smtClean="0"/>
              <a:t> rollback e </a:t>
            </a:r>
            <a:r>
              <a:rPr lang="en-US" baseline="0" dirty="0" err="1" smtClean="0"/>
              <a:t>cancela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tudo</a:t>
            </a:r>
            <a:r>
              <a:rPr lang="en-US" baseline="0" dirty="0" smtClean="0"/>
              <a:t> yay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07062-00C7-7644-95EB-E36BD12174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41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Escalar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horizontalmente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envolve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conjunto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dados do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-lo entre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vários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servidores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incluindo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servidores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adicionais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aumentar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necessário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07062-00C7-7644-95EB-E36BD12174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4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6CA5-F308-D244-95ED-BF7656CCBAB1}" type="datetime1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BEA6-2151-5E4D-BB9A-6F9B3760C009}" type="datetime1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F62-A945-1244-B246-D2E74663DAA0}" type="datetime1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19CF-D012-D24D-97F3-24D9B379C0B2}" type="datetime1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4A5F-8A6D-8940-99DB-8D7B89931992}" type="datetime1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A6C5-C0FB-034E-AD32-4447983DBA29}" type="datetime1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594A-9C71-964C-BB10-A44016C93EC2}" type="datetime1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7013-0A2F-A741-9734-CFD6718E2581}" type="datetime1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46FD-BE2A-4A4F-A113-879C0404D34D}" type="datetime1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AF9E-CFCE-3141-90DC-26333A9255F1}" type="datetime1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FE0AFFA-E4DC-C24F-AB9E-B54074A21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D742-541C-4D42-93E4-F165A2B559E6}" type="datetime1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C3E8-3C26-4E4F-A2B6-30B16C3B40C5}" type="datetime1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3C51-3C52-B14D-A683-9AE74505E9A2}" type="datetime1">
              <a:rPr lang="en-US" smtClean="0"/>
              <a:t>1/29/19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7DC9-B71A-7842-9E24-7533A0F5A32E}" type="datetime1">
              <a:rPr lang="en-US" smtClean="0"/>
              <a:t>1/29/19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9852-54BD-6141-8F71-6ABC784333AB}" type="datetime1">
              <a:rPr lang="en-US" smtClean="0"/>
              <a:t>1/29/19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A7B3-96E6-E24A-B0C5-3A8753F1607F}" type="datetime1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8160A-6612-8C4D-95B0-64E03DBE706C}" type="datetime1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EFDBA8-4601-5F4D-B923-41D97190DC47}" type="datetime1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E0AFFA-E4DC-C24F-AB9E-B54074A21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2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8569"/>
            <a:ext cx="9144000" cy="1183394"/>
          </a:xfrm>
        </p:spPr>
        <p:txBody>
          <a:bodyPr>
            <a:normAutofit/>
          </a:bodyPr>
          <a:lstStyle/>
          <a:p>
            <a:r>
              <a:rPr lang="en-US" dirty="0" err="1" smtClean="0"/>
              <a:t>AppGo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20900"/>
            <a:ext cx="9144000" cy="1655762"/>
          </a:xfrm>
        </p:spPr>
        <p:txBody>
          <a:bodyPr/>
          <a:lstStyle/>
          <a:p>
            <a:r>
              <a:rPr lang="en-US" dirty="0"/>
              <a:t>3.º </a:t>
            </a:r>
            <a:r>
              <a:rPr lang="en-US" dirty="0" err="1" smtClean="0"/>
              <a:t>ano</a:t>
            </a:r>
            <a:r>
              <a:rPr lang="en-US" dirty="0" smtClean="0"/>
              <a:t> de </a:t>
            </a:r>
            <a:r>
              <a:rPr lang="en-US" dirty="0" err="1" smtClean="0"/>
              <a:t>Mestrado</a:t>
            </a:r>
            <a:r>
              <a:rPr lang="en-US" dirty="0" smtClean="0"/>
              <a:t> </a:t>
            </a:r>
            <a:r>
              <a:rPr lang="en-US" dirty="0" err="1" smtClean="0"/>
              <a:t>Integrado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Engenharia</a:t>
            </a:r>
            <a:r>
              <a:rPr lang="en-US" dirty="0" smtClean="0"/>
              <a:t> </a:t>
            </a:r>
            <a:r>
              <a:rPr lang="en-US" dirty="0" err="1" smtClean="0"/>
              <a:t>Informática</a:t>
            </a:r>
            <a:endParaRPr lang="en-US" dirty="0" smtClean="0"/>
          </a:p>
          <a:p>
            <a:r>
              <a:rPr lang="en-US" dirty="0" err="1" smtClean="0"/>
              <a:t>Universidade</a:t>
            </a:r>
            <a:r>
              <a:rPr lang="en-US" dirty="0" smtClean="0"/>
              <a:t> do Minho</a:t>
            </a:r>
          </a:p>
          <a:p>
            <a:r>
              <a:rPr lang="en-US" dirty="0" smtClean="0"/>
              <a:t>Bases de Dados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" t="7250" r="2228" b="4551"/>
          <a:stretch/>
        </p:blipFill>
        <p:spPr>
          <a:xfrm>
            <a:off x="395416" y="4584357"/>
            <a:ext cx="6252519" cy="2088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8000" y="4165600"/>
            <a:ext cx="360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Inês Alves, A81368</a:t>
            </a:r>
          </a:p>
          <a:p>
            <a:r>
              <a:rPr lang="en-US" dirty="0" err="1" smtClean="0"/>
              <a:t>João</a:t>
            </a:r>
            <a:r>
              <a:rPr lang="en-US" dirty="0" smtClean="0"/>
              <a:t> </a:t>
            </a:r>
            <a:r>
              <a:rPr lang="en-US" dirty="0" err="1" smtClean="0"/>
              <a:t>Nuno</a:t>
            </a:r>
            <a:r>
              <a:rPr lang="en-US" dirty="0" smtClean="0"/>
              <a:t> Lopes, A80397</a:t>
            </a:r>
          </a:p>
          <a:p>
            <a:r>
              <a:rPr lang="en-US" dirty="0" err="1" smtClean="0"/>
              <a:t>João</a:t>
            </a:r>
            <a:r>
              <a:rPr lang="en-US" dirty="0" smtClean="0"/>
              <a:t> Pedro Gomes, A82428</a:t>
            </a:r>
          </a:p>
          <a:p>
            <a:r>
              <a:rPr lang="en-US" dirty="0" smtClean="0"/>
              <a:t>Pedro Barros, A81953</a:t>
            </a:r>
          </a:p>
        </p:txBody>
      </p:sp>
    </p:spTree>
    <p:extLst>
      <p:ext uri="{BB962C8B-B14F-4D97-AF65-F5344CB8AC3E}">
        <p14:creationId xmlns:p14="http://schemas.microsoft.com/office/powerpoint/2010/main" val="9519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Normalização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915297"/>
            <a:ext cx="10018713" cy="3571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1.ª Forma Normal: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 err="1"/>
              <a:t>Confirmamos</a:t>
            </a:r>
            <a:r>
              <a:rPr lang="en-US" sz="1800" dirty="0"/>
              <a:t> que,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todas</a:t>
            </a:r>
            <a:r>
              <a:rPr lang="en-US" sz="1800" dirty="0"/>
              <a:t> as </a:t>
            </a:r>
            <a:r>
              <a:rPr lang="en-US" sz="1800" dirty="0" err="1"/>
              <a:t>tabelas</a:t>
            </a:r>
            <a:r>
              <a:rPr lang="en-US" sz="1800" dirty="0"/>
              <a:t>, </a:t>
            </a:r>
            <a:r>
              <a:rPr lang="en-US" sz="1800" dirty="0" err="1"/>
              <a:t>cada</a:t>
            </a:r>
            <a:r>
              <a:rPr lang="en-US" sz="1800" dirty="0"/>
              <a:t> valor da </a:t>
            </a:r>
            <a:r>
              <a:rPr lang="en-US" sz="1800" dirty="0" err="1"/>
              <a:t>sua</a:t>
            </a:r>
            <a:r>
              <a:rPr lang="en-US" sz="1800" dirty="0"/>
              <a:t> </a:t>
            </a:r>
            <a:r>
              <a:rPr lang="en-US" sz="1800" dirty="0" err="1"/>
              <a:t>chave</a:t>
            </a:r>
            <a:r>
              <a:rPr lang="en-US" sz="1800" dirty="0"/>
              <a:t> </a:t>
            </a:r>
            <a:r>
              <a:rPr lang="en-US" sz="1800" dirty="0" err="1"/>
              <a:t>primária</a:t>
            </a:r>
            <a:r>
              <a:rPr lang="en-US" sz="1800" dirty="0"/>
              <a:t> </a:t>
            </a:r>
            <a:r>
              <a:rPr lang="en-US" sz="1800" dirty="0" err="1"/>
              <a:t>corresponde</a:t>
            </a:r>
            <a:r>
              <a:rPr lang="en-US" sz="1800" dirty="0"/>
              <a:t> a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única</a:t>
            </a:r>
            <a:r>
              <a:rPr lang="en-US" sz="1800" dirty="0"/>
              <a:t> </a:t>
            </a:r>
            <a:r>
              <a:rPr lang="en-US" sz="1800" dirty="0" err="1"/>
              <a:t>linha</a:t>
            </a:r>
            <a:r>
              <a:rPr lang="en-US" sz="1800" dirty="0"/>
              <a:t> da </a:t>
            </a:r>
            <a:r>
              <a:rPr lang="en-US" sz="1800" dirty="0" err="1"/>
              <a:t>respetiva</a:t>
            </a:r>
            <a:r>
              <a:rPr lang="en-US" sz="1800" dirty="0"/>
              <a:t> </a:t>
            </a:r>
            <a:r>
              <a:rPr lang="en-US" sz="1800" dirty="0" err="1" smtClean="0"/>
              <a:t>tabela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Tabela</a:t>
            </a:r>
            <a:r>
              <a:rPr lang="en-US" sz="1800" dirty="0" smtClean="0"/>
              <a:t> </a:t>
            </a:r>
            <a:r>
              <a:rPr lang="en-US" sz="1800" dirty="0" err="1" smtClean="0"/>
              <a:t>Publicador</a:t>
            </a:r>
            <a:r>
              <a:rPr lang="en-US" sz="1800" dirty="0"/>
              <a:t> </a:t>
            </a:r>
            <a:r>
              <a:rPr lang="en-US" sz="1800" dirty="0" smtClean="0"/>
              <a:t>e </a:t>
            </a:r>
            <a:r>
              <a:rPr lang="en-US" sz="1800" dirty="0" err="1" smtClean="0"/>
              <a:t>Utilizador</a:t>
            </a:r>
            <a:r>
              <a:rPr lang="en-US" sz="1800" dirty="0" smtClean="0"/>
              <a:t>: </a:t>
            </a:r>
            <a:r>
              <a:rPr lang="en-US" sz="1800" dirty="0" err="1" smtClean="0"/>
              <a:t>cada</a:t>
            </a:r>
            <a:r>
              <a:rPr lang="en-US" sz="1800" dirty="0" smtClean="0"/>
              <a:t> um tem o </a:t>
            </a:r>
            <a:r>
              <a:rPr lang="en-US" sz="1800" dirty="0" err="1" smtClean="0"/>
              <a:t>seu</a:t>
            </a:r>
            <a:r>
              <a:rPr lang="en-US" sz="1800" dirty="0" smtClean="0"/>
              <a:t> ID;</a:t>
            </a:r>
          </a:p>
          <a:p>
            <a:r>
              <a:rPr lang="en-US" sz="1800" dirty="0" err="1" smtClean="0"/>
              <a:t>Tabela</a:t>
            </a:r>
            <a:r>
              <a:rPr lang="en-US" sz="1800" dirty="0" smtClean="0"/>
              <a:t> </a:t>
            </a:r>
            <a:r>
              <a:rPr lang="en-US" sz="1800" dirty="0" err="1" smtClean="0"/>
              <a:t>Comentário</a:t>
            </a:r>
            <a:r>
              <a:rPr lang="en-US" sz="1800" dirty="0" smtClean="0"/>
              <a:t> e </a:t>
            </a:r>
            <a:r>
              <a:rPr lang="en-US" sz="1800" dirty="0" err="1" smtClean="0"/>
              <a:t>Transferência</a:t>
            </a:r>
            <a:r>
              <a:rPr lang="en-US" sz="1800" dirty="0" smtClean="0"/>
              <a:t>: </a:t>
            </a:r>
            <a:r>
              <a:rPr lang="en-US" sz="1800" dirty="0" err="1" smtClean="0"/>
              <a:t>têm</a:t>
            </a:r>
            <a:r>
              <a:rPr lang="en-US" sz="1800" dirty="0" smtClean="0"/>
              <a:t> </a:t>
            </a:r>
            <a:r>
              <a:rPr lang="en-US" sz="1800" dirty="0" err="1" smtClean="0"/>
              <a:t>chaves</a:t>
            </a:r>
            <a:r>
              <a:rPr lang="en-US" sz="1800" dirty="0" smtClean="0"/>
              <a:t> </a:t>
            </a:r>
            <a:r>
              <a:rPr lang="en-US" sz="1800" dirty="0" err="1" smtClean="0"/>
              <a:t>compostas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</a:t>
            </a:r>
            <a:r>
              <a:rPr lang="en-US" sz="1800" dirty="0" err="1" smtClean="0"/>
              <a:t>chaves</a:t>
            </a:r>
            <a:r>
              <a:rPr lang="en-US" sz="1800" dirty="0" smtClean="0"/>
              <a:t> </a:t>
            </a:r>
            <a:r>
              <a:rPr lang="en-US" sz="1800" dirty="0" err="1" smtClean="0"/>
              <a:t>estrangeiras</a:t>
            </a:r>
            <a:r>
              <a:rPr lang="en-US" sz="1800" dirty="0" smtClean="0"/>
              <a:t>. </a:t>
            </a:r>
            <a:r>
              <a:rPr lang="en-US" sz="1800" dirty="0" err="1"/>
              <a:t>Tendo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conta</a:t>
            </a:r>
            <a:r>
              <a:rPr lang="en-US" sz="1800" dirty="0"/>
              <a:t> que </a:t>
            </a:r>
            <a:r>
              <a:rPr lang="en-US" sz="1800" dirty="0" err="1"/>
              <a:t>sabemos</a:t>
            </a:r>
            <a:r>
              <a:rPr lang="en-US" sz="1800" dirty="0"/>
              <a:t> que as </a:t>
            </a:r>
            <a:r>
              <a:rPr lang="en-US" sz="1800" dirty="0" err="1"/>
              <a:t>chaves</a:t>
            </a:r>
            <a:r>
              <a:rPr lang="en-US" sz="1800" dirty="0"/>
              <a:t> </a:t>
            </a:r>
            <a:r>
              <a:rPr lang="en-US" sz="1800" dirty="0" err="1"/>
              <a:t>estrangeiras</a:t>
            </a:r>
            <a:r>
              <a:rPr lang="en-US" sz="1800" dirty="0"/>
              <a:t> </a:t>
            </a:r>
            <a:r>
              <a:rPr lang="en-US" sz="1800" dirty="0" err="1"/>
              <a:t>destas</a:t>
            </a:r>
            <a:r>
              <a:rPr lang="en-US" sz="1800" dirty="0"/>
              <a:t> </a:t>
            </a:r>
            <a:r>
              <a:rPr lang="en-US" sz="1800" dirty="0" err="1"/>
              <a:t>são</a:t>
            </a:r>
            <a:r>
              <a:rPr lang="en-US" sz="1800" dirty="0"/>
              <a:t> </a:t>
            </a:r>
            <a:r>
              <a:rPr lang="en-US" sz="1800" dirty="0" err="1"/>
              <a:t>únicas</a:t>
            </a:r>
            <a:r>
              <a:rPr lang="en-US" sz="1800" dirty="0"/>
              <a:t>, </a:t>
            </a:r>
            <a:r>
              <a:rPr lang="en-US" sz="1800" dirty="0" err="1"/>
              <a:t>sabemos</a:t>
            </a:r>
            <a:r>
              <a:rPr lang="en-US" sz="1800" dirty="0"/>
              <a:t>, </a:t>
            </a:r>
            <a:r>
              <a:rPr lang="en-US" sz="1800" dirty="0" err="1"/>
              <a:t>então</a:t>
            </a:r>
            <a:r>
              <a:rPr lang="en-US" sz="1800" dirty="0"/>
              <a:t>, </a:t>
            </a:r>
            <a:r>
              <a:rPr lang="en-US" sz="1800" dirty="0" err="1"/>
              <a:t>por</a:t>
            </a:r>
            <a:r>
              <a:rPr lang="en-US" sz="1800" dirty="0"/>
              <a:t> </a:t>
            </a:r>
            <a:r>
              <a:rPr lang="en-US" sz="1800" dirty="0" err="1"/>
              <a:t>transitividade</a:t>
            </a:r>
            <a:r>
              <a:rPr lang="en-US" sz="1800" dirty="0"/>
              <a:t>, que as </a:t>
            </a:r>
            <a:r>
              <a:rPr lang="en-US" sz="1800" dirty="0" err="1"/>
              <a:t>chaves</a:t>
            </a:r>
            <a:r>
              <a:rPr lang="en-US" sz="1800" dirty="0"/>
              <a:t> </a:t>
            </a:r>
            <a:r>
              <a:rPr lang="en-US" sz="1800" dirty="0" err="1"/>
              <a:t>compostas</a:t>
            </a:r>
            <a:r>
              <a:rPr lang="en-US" sz="1800" dirty="0"/>
              <a:t> </a:t>
            </a:r>
            <a:r>
              <a:rPr lang="en-US" sz="1800" dirty="0" err="1"/>
              <a:t>destas</a:t>
            </a:r>
            <a:r>
              <a:rPr lang="en-US" sz="1800" dirty="0"/>
              <a:t> </a:t>
            </a:r>
            <a:r>
              <a:rPr lang="en-US" sz="1800" dirty="0" err="1"/>
              <a:t>tabelas</a:t>
            </a:r>
            <a:r>
              <a:rPr lang="en-US" sz="1800" dirty="0"/>
              <a:t> </a:t>
            </a:r>
            <a:r>
              <a:rPr lang="en-US" sz="1800" dirty="0" err="1" smtClean="0"/>
              <a:t>também</a:t>
            </a:r>
            <a:r>
              <a:rPr lang="en-US" sz="1800" dirty="0" smtClean="0"/>
              <a:t> </a:t>
            </a:r>
            <a:r>
              <a:rPr lang="en-US" sz="1800" dirty="0" err="1"/>
              <a:t>são</a:t>
            </a:r>
            <a:r>
              <a:rPr lang="en-US" sz="1800" dirty="0"/>
              <a:t> </a:t>
            </a:r>
            <a:r>
              <a:rPr lang="en-US" sz="1800" dirty="0" err="1" smtClean="0"/>
              <a:t>únicas</a:t>
            </a:r>
            <a:r>
              <a:rPr lang="en-US" sz="1800" dirty="0"/>
              <a:t>;</a:t>
            </a:r>
            <a:br>
              <a:rPr lang="en-US" sz="1800" dirty="0"/>
            </a:br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1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 err="1" smtClean="0"/>
              <a:t>Normalização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84311" y="1915298"/>
            <a:ext cx="10018713" cy="1989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2</a:t>
            </a:r>
            <a:r>
              <a:rPr lang="en-US" sz="1800" b="1" dirty="0" smtClean="0"/>
              <a:t>.ª Forma Normal: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 err="1"/>
              <a:t>Verificou</a:t>
            </a:r>
            <a:r>
              <a:rPr lang="en-US" sz="1800" dirty="0"/>
              <a:t>-se que </a:t>
            </a:r>
            <a:r>
              <a:rPr lang="en-US" sz="1800" dirty="0" err="1"/>
              <a:t>não</a:t>
            </a:r>
            <a:r>
              <a:rPr lang="en-US" sz="1800" dirty="0"/>
              <a:t> </a:t>
            </a:r>
            <a:r>
              <a:rPr lang="en-US" sz="1800" dirty="0" err="1"/>
              <a:t>existem</a:t>
            </a:r>
            <a:r>
              <a:rPr lang="en-US" sz="1800" dirty="0"/>
              <a:t> </a:t>
            </a:r>
            <a:r>
              <a:rPr lang="en-US" sz="1800" dirty="0" err="1"/>
              <a:t>dependências</a:t>
            </a:r>
            <a:r>
              <a:rPr lang="en-US" sz="1800" dirty="0"/>
              <a:t> </a:t>
            </a:r>
            <a:r>
              <a:rPr lang="en-US" sz="1800" dirty="0" err="1"/>
              <a:t>parciais</a:t>
            </a:r>
            <a:r>
              <a:rPr lang="en-US" sz="1800" dirty="0"/>
              <a:t> no </a:t>
            </a:r>
            <a:r>
              <a:rPr lang="en-US" sz="1800" dirty="0" err="1"/>
              <a:t>Modelo</a:t>
            </a:r>
            <a:r>
              <a:rPr lang="en-US" sz="1800" dirty="0"/>
              <a:t> </a:t>
            </a:r>
            <a:r>
              <a:rPr lang="en-US" sz="1800" dirty="0" err="1"/>
              <a:t>Lógico</a:t>
            </a:r>
            <a:r>
              <a:rPr lang="en-US" sz="1800" dirty="0"/>
              <a:t>. </a:t>
            </a:r>
            <a:r>
              <a:rPr lang="en-US" sz="1800" dirty="0" smtClean="0"/>
              <a:t>Dados que </a:t>
            </a:r>
            <a:r>
              <a:rPr lang="en-US" sz="1800" dirty="0" err="1"/>
              <a:t>seriam</a:t>
            </a:r>
            <a:r>
              <a:rPr lang="en-US" sz="1800" dirty="0"/>
              <a:t> </a:t>
            </a:r>
            <a:r>
              <a:rPr lang="en-US" sz="1800" dirty="0" err="1"/>
              <a:t>repetidos</a:t>
            </a:r>
            <a:r>
              <a:rPr lang="en-US" sz="1800" dirty="0"/>
              <a:t> </a:t>
            </a:r>
            <a:r>
              <a:rPr lang="en-US" sz="1800" dirty="0" err="1"/>
              <a:t>nas</a:t>
            </a:r>
            <a:r>
              <a:rPr lang="en-US" sz="1800" dirty="0"/>
              <a:t> </a:t>
            </a:r>
            <a:r>
              <a:rPr lang="en-US" sz="1800" dirty="0" err="1"/>
              <a:t>tabelas</a:t>
            </a:r>
            <a:r>
              <a:rPr lang="en-US" sz="1800" dirty="0"/>
              <a:t> </a:t>
            </a:r>
            <a:r>
              <a:rPr lang="en-US" sz="1800" dirty="0" err="1"/>
              <a:t>têm</a:t>
            </a:r>
            <a:r>
              <a:rPr lang="en-US" sz="1800" dirty="0"/>
              <a:t> a </a:t>
            </a:r>
            <a:r>
              <a:rPr lang="en-US" sz="1800" dirty="0" err="1"/>
              <a:t>sua</a:t>
            </a:r>
            <a:r>
              <a:rPr lang="en-US" sz="1800" dirty="0"/>
              <a:t> </a:t>
            </a:r>
            <a:r>
              <a:rPr lang="en-US" sz="1800" dirty="0" err="1"/>
              <a:t>própria</a:t>
            </a:r>
            <a:r>
              <a:rPr lang="en-US" sz="1800" dirty="0"/>
              <a:t> </a:t>
            </a:r>
            <a:r>
              <a:rPr lang="en-US" sz="1800" dirty="0" err="1"/>
              <a:t>tabela</a:t>
            </a:r>
            <a:r>
              <a:rPr lang="en-US" sz="1800" dirty="0"/>
              <a:t> (e.g.: </a:t>
            </a:r>
            <a:r>
              <a:rPr lang="en-US" sz="1800" dirty="0" err="1"/>
              <a:t>tabela</a:t>
            </a:r>
            <a:r>
              <a:rPr lang="en-US" sz="1800" dirty="0"/>
              <a:t> </a:t>
            </a:r>
            <a:r>
              <a:rPr lang="en-US" sz="1800" dirty="0" err="1"/>
              <a:t>Morada</a:t>
            </a:r>
            <a:r>
              <a:rPr lang="en-US" sz="1800" dirty="0" smtClean="0"/>
              <a:t>)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80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 err="1" smtClean="0"/>
              <a:t>Normalização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84311" y="1915297"/>
            <a:ext cx="10018713" cy="2174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3.ª Forma Normal: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 err="1" smtClean="0"/>
              <a:t>Verificou</a:t>
            </a:r>
            <a:r>
              <a:rPr lang="en-US" sz="1800" dirty="0" smtClean="0"/>
              <a:t>-se </a:t>
            </a:r>
            <a:r>
              <a:rPr lang="en-US" sz="1800" dirty="0"/>
              <a:t>que o </a:t>
            </a:r>
            <a:r>
              <a:rPr lang="en-US" sz="1800" dirty="0" err="1"/>
              <a:t>modelo</a:t>
            </a:r>
            <a:r>
              <a:rPr lang="en-US" sz="1800" dirty="0"/>
              <a:t> </a:t>
            </a:r>
            <a:r>
              <a:rPr lang="en-US" sz="1800" dirty="0" err="1"/>
              <a:t>não</a:t>
            </a:r>
            <a:r>
              <a:rPr lang="en-US" sz="1800" dirty="0"/>
              <a:t> tem </a:t>
            </a:r>
            <a:r>
              <a:rPr lang="en-US" sz="1800" dirty="0" err="1"/>
              <a:t>dependências</a:t>
            </a:r>
            <a:r>
              <a:rPr lang="en-US" sz="1800" dirty="0"/>
              <a:t> </a:t>
            </a:r>
            <a:r>
              <a:rPr lang="en-US" sz="1800" dirty="0" err="1" smtClean="0"/>
              <a:t>transitivas</a:t>
            </a:r>
            <a:r>
              <a:rPr lang="en-US" sz="1800" dirty="0" smtClean="0"/>
              <a:t> (e.g.: </a:t>
            </a:r>
            <a:r>
              <a:rPr lang="en-US" sz="1800" dirty="0" err="1" smtClean="0"/>
              <a:t>tabela</a:t>
            </a:r>
            <a:r>
              <a:rPr lang="en-US" sz="1800" dirty="0" smtClean="0"/>
              <a:t> </a:t>
            </a:r>
            <a:r>
              <a:rPr lang="en-US" sz="1800" dirty="0" err="1" smtClean="0"/>
              <a:t>Morada</a:t>
            </a:r>
            <a:r>
              <a:rPr lang="en-US" sz="1800" dirty="0" smtClean="0"/>
              <a:t>, </a:t>
            </a:r>
            <a:r>
              <a:rPr lang="en-US" sz="1800" dirty="0" err="1" smtClean="0"/>
              <a:t>em</a:t>
            </a:r>
            <a:r>
              <a:rPr lang="en-US" sz="1800" dirty="0" smtClean="0"/>
              <a:t> que </a:t>
            </a:r>
            <a:r>
              <a:rPr lang="en-US" sz="1800" dirty="0" err="1" smtClean="0"/>
              <a:t>esses</a:t>
            </a:r>
            <a:r>
              <a:rPr lang="en-US" sz="1800" dirty="0" smtClean="0"/>
              <a:t> </a:t>
            </a:r>
            <a:r>
              <a:rPr lang="en-US" sz="1800" dirty="0" err="1" smtClean="0"/>
              <a:t>atributos</a:t>
            </a:r>
            <a:r>
              <a:rPr lang="en-US" sz="1800" dirty="0" smtClean="0"/>
              <a:t> </a:t>
            </a:r>
            <a:r>
              <a:rPr lang="en-US" sz="1800" dirty="0" err="1" smtClean="0"/>
              <a:t>não</a:t>
            </a:r>
            <a:r>
              <a:rPr lang="en-US" sz="1800" dirty="0" smtClean="0"/>
              <a:t> </a:t>
            </a:r>
            <a:r>
              <a:rPr lang="en-US" sz="1800" dirty="0" err="1" smtClean="0"/>
              <a:t>dependem</a:t>
            </a:r>
            <a:r>
              <a:rPr lang="en-US" sz="1800" dirty="0" smtClean="0"/>
              <a:t> </a:t>
            </a:r>
            <a:r>
              <a:rPr lang="en-US" sz="1800" dirty="0" err="1" smtClean="0"/>
              <a:t>diretamente</a:t>
            </a:r>
            <a:r>
              <a:rPr lang="en-US" sz="1800" dirty="0" smtClean="0"/>
              <a:t> da PK mas </a:t>
            </a:r>
            <a:r>
              <a:rPr lang="en-US" sz="1800" dirty="0" err="1" smtClean="0"/>
              <a:t>dependem</a:t>
            </a:r>
            <a:r>
              <a:rPr lang="en-US" sz="1800" dirty="0" smtClean="0"/>
              <a:t> um </a:t>
            </a:r>
            <a:r>
              <a:rPr lang="en-US" sz="1800" smtClean="0"/>
              <a:t>do outro)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35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Físico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882346"/>
            <a:ext cx="10018713" cy="848498"/>
          </a:xfrm>
        </p:spPr>
        <p:txBody>
          <a:bodyPr/>
          <a:lstStyle/>
          <a:p>
            <a:r>
              <a:rPr lang="en-US" sz="2000" dirty="0" err="1" smtClean="0"/>
              <a:t>Exemplo</a:t>
            </a:r>
            <a:r>
              <a:rPr lang="en-US" sz="2000" dirty="0" smtClean="0"/>
              <a:t> de 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560" y="2997828"/>
            <a:ext cx="9097042" cy="143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Físico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867" y="2438399"/>
            <a:ext cx="7975600" cy="39751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4311" y="1589901"/>
            <a:ext cx="10018713" cy="848498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Exempo</a:t>
            </a:r>
            <a:r>
              <a:rPr lang="en-US" sz="2000" dirty="0" smtClean="0"/>
              <a:t> de Procedure</a:t>
            </a:r>
          </a:p>
        </p:txBody>
      </p:sp>
    </p:spTree>
    <p:extLst>
      <p:ext uri="{BB962C8B-B14F-4D97-AF65-F5344CB8AC3E}">
        <p14:creationId xmlns:p14="http://schemas.microsoft.com/office/powerpoint/2010/main" val="14309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415" y="3048000"/>
            <a:ext cx="3704764" cy="37047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" t="6015" r="4685" b="7499"/>
          <a:stretch/>
        </p:blipFill>
        <p:spPr>
          <a:xfrm>
            <a:off x="5774266" y="1839151"/>
            <a:ext cx="3208536" cy="162560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80657" y="1712153"/>
            <a:ext cx="5582277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dirty="0" err="1" smtClean="0"/>
              <a:t>Modelo</a:t>
            </a:r>
            <a:endParaRPr lang="en-US" sz="8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6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67" y="1129793"/>
            <a:ext cx="6163733" cy="503622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Contextualização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687" y="2079170"/>
            <a:ext cx="5434914" cy="1476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3351" y="2454688"/>
            <a:ext cx="2930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 smtClean="0"/>
              <a:t>Porquê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10702555" y="2353090"/>
            <a:ext cx="6222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?</a:t>
            </a:r>
            <a:endParaRPr lang="en-US" sz="8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xão Reta 5"/>
          <p:cNvCxnSpPr/>
          <p:nvPr/>
        </p:nvCxnSpPr>
        <p:spPr>
          <a:xfrm>
            <a:off x="6178378" y="1285103"/>
            <a:ext cx="0" cy="46955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94000" y="1303867"/>
            <a:ext cx="1375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Vantagens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161867" y="1303867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Desvantagens</a:t>
            </a:r>
            <a:endParaRPr lang="en-US" sz="20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17589" y="1673199"/>
            <a:ext cx="4324865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err="1"/>
              <a:t>melhor</a:t>
            </a:r>
            <a:r>
              <a:rPr lang="en-US" dirty="0"/>
              <a:t> performance, </a:t>
            </a:r>
            <a:r>
              <a:rPr lang="en-US" dirty="0" err="1"/>
              <a:t>visto</a:t>
            </a:r>
            <a:r>
              <a:rPr lang="en-US" dirty="0"/>
              <a:t> que </a:t>
            </a:r>
            <a:r>
              <a:rPr lang="en-US" dirty="0" err="1"/>
              <a:t>uma</a:t>
            </a:r>
            <a:r>
              <a:rPr lang="en-US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única</a:t>
            </a:r>
            <a:r>
              <a:rPr lang="en-US" dirty="0"/>
              <a:t> </a:t>
            </a:r>
            <a:r>
              <a:rPr lang="en-US" dirty="0" err="1"/>
              <a:t>consulta</a:t>
            </a:r>
            <a:r>
              <a:rPr lang="en-US" dirty="0"/>
              <a:t> </a:t>
            </a:r>
            <a:r>
              <a:rPr lang="en-US" dirty="0" err="1"/>
              <a:t>retorna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o que </a:t>
            </a:r>
            <a:r>
              <a:rPr lang="en-US" dirty="0" err="1"/>
              <a:t>precisamos</a:t>
            </a:r>
            <a:r>
              <a:rPr lang="en-US" dirty="0"/>
              <a:t> de saber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 smtClean="0"/>
              <a:t>documento</a:t>
            </a:r>
            <a:r>
              <a:rPr lang="en-US" dirty="0" smtClean="0"/>
              <a:t>;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as </a:t>
            </a:r>
            <a:r>
              <a:rPr lang="en-US" dirty="0" err="1"/>
              <a:t>consultas</a:t>
            </a:r>
            <a:r>
              <a:rPr lang="en-US" dirty="0"/>
              <a:t> </a:t>
            </a:r>
            <a:r>
              <a:rPr lang="en-US" dirty="0" err="1"/>
              <a:t>são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fáceis</a:t>
            </a:r>
            <a:r>
              <a:rPr lang="en-US" dirty="0"/>
              <a:t> de </a:t>
            </a:r>
            <a:r>
              <a:rPr lang="en-US" dirty="0" err="1"/>
              <a:t>escrever</a:t>
            </a:r>
            <a:r>
              <a:rPr lang="en-US" dirty="0"/>
              <a:t> e de </a:t>
            </a:r>
            <a:r>
              <a:rPr lang="en-US" dirty="0" err="1" smtClean="0"/>
              <a:t>ajustar</a:t>
            </a:r>
            <a:r>
              <a:rPr lang="en-US" dirty="0" smtClean="0"/>
              <a:t>;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err="1"/>
              <a:t>e</a:t>
            </a:r>
            <a:r>
              <a:rPr lang="en-US" dirty="0" err="1" smtClean="0"/>
              <a:t>scalonamento</a:t>
            </a:r>
            <a:r>
              <a:rPr lang="en-US" dirty="0" smtClean="0"/>
              <a:t> horizontal;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facilidade</a:t>
            </a:r>
            <a:r>
              <a:rPr lang="en-US" dirty="0"/>
              <a:t> para </a:t>
            </a:r>
            <a:r>
              <a:rPr lang="en-US" dirty="0" err="1"/>
              <a:t>migraç</a:t>
            </a:r>
            <a:r>
              <a:rPr lang="en-US" dirty="0" err="1" smtClean="0"/>
              <a:t>ão</a:t>
            </a:r>
            <a:r>
              <a:rPr lang="en-US" dirty="0" smtClean="0"/>
              <a:t>;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err="1"/>
              <a:t>p</a:t>
            </a:r>
            <a:r>
              <a:rPr lang="en-US" dirty="0" err="1" smtClean="0"/>
              <a:t>ossui</a:t>
            </a:r>
            <a:r>
              <a:rPr lang="en-US" dirty="0" smtClean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funcionalidade</a:t>
            </a:r>
            <a:r>
              <a:rPr lang="en-US" dirty="0"/>
              <a:t> </a:t>
            </a:r>
            <a:r>
              <a:rPr lang="en-US" dirty="0" err="1"/>
              <a:t>chamada</a:t>
            </a:r>
            <a:r>
              <a:rPr lang="en-US" dirty="0"/>
              <a:t> </a:t>
            </a:r>
            <a:r>
              <a:rPr lang="en-US" dirty="0" err="1"/>
              <a:t>GridFS</a:t>
            </a:r>
            <a:r>
              <a:rPr lang="en-US" dirty="0"/>
              <a:t> que é </a:t>
            </a:r>
            <a:r>
              <a:rPr lang="en-US" dirty="0" err="1"/>
              <a:t>responsável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armazenar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de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 smtClean="0"/>
              <a:t>dimensões</a:t>
            </a:r>
            <a:r>
              <a:rPr lang="en-US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0328" y="1673199"/>
            <a:ext cx="4349578" cy="379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alterar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</a:t>
            </a:r>
            <a:r>
              <a:rPr lang="en-US" dirty="0" err="1"/>
              <a:t>relacionados</a:t>
            </a:r>
            <a:r>
              <a:rPr lang="en-US" dirty="0"/>
              <a:t> 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unidade</a:t>
            </a:r>
            <a:r>
              <a:rPr lang="en-US" dirty="0"/>
              <a:t> </a:t>
            </a:r>
            <a:r>
              <a:rPr lang="en-US" dirty="0" err="1"/>
              <a:t>semântica</a:t>
            </a:r>
            <a:r>
              <a:rPr lang="en-US" dirty="0"/>
              <a:t>, </a:t>
            </a:r>
            <a:r>
              <a:rPr lang="en-US" dirty="0" smtClean="0"/>
              <a:t>é </a:t>
            </a:r>
            <a:r>
              <a:rPr lang="en-US" dirty="0" err="1"/>
              <a:t>preciso</a:t>
            </a:r>
            <a:r>
              <a:rPr lang="en-US" dirty="0"/>
              <a:t> </a:t>
            </a:r>
            <a:r>
              <a:rPr lang="en-US" dirty="0" err="1"/>
              <a:t>tratar</a:t>
            </a:r>
            <a:r>
              <a:rPr lang="en-US" dirty="0"/>
              <a:t> um a um</a:t>
            </a:r>
            <a:r>
              <a:rPr lang="en-US" dirty="0" smtClean="0"/>
              <a:t>;</a:t>
            </a:r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err="1"/>
              <a:t>n</a:t>
            </a:r>
            <a:r>
              <a:rPr lang="en-US" dirty="0" err="1" smtClean="0"/>
              <a:t>ão</a:t>
            </a:r>
            <a:r>
              <a:rPr lang="en-US" dirty="0" smtClean="0"/>
              <a:t> </a:t>
            </a: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relacionamentos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documentos</a:t>
            </a:r>
            <a:r>
              <a:rPr lang="en-US" dirty="0"/>
              <a:t>, o que leva 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repetição</a:t>
            </a:r>
            <a:r>
              <a:rPr lang="en-US" dirty="0"/>
              <a:t> de dados</a:t>
            </a:r>
            <a:r>
              <a:rPr lang="en-US" dirty="0" smtClean="0"/>
              <a:t>;</a:t>
            </a: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ão</a:t>
            </a:r>
            <a:r>
              <a:rPr lang="en-US" dirty="0" smtClean="0"/>
              <a:t> </a:t>
            </a:r>
            <a:r>
              <a:rPr lang="en-US" dirty="0" err="1"/>
              <a:t>garante</a:t>
            </a:r>
            <a:r>
              <a:rPr lang="en-US" dirty="0"/>
              <a:t> a </a:t>
            </a:r>
            <a:r>
              <a:rPr lang="en-US" dirty="0" err="1"/>
              <a:t>consistência</a:t>
            </a:r>
            <a:r>
              <a:rPr lang="en-US" dirty="0"/>
              <a:t> dos </a:t>
            </a:r>
            <a:r>
              <a:rPr lang="en-US" dirty="0" smtClean="0"/>
              <a:t>dados.</a:t>
            </a: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0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2933" y="685800"/>
            <a:ext cx="5390091" cy="1752599"/>
          </a:xfrm>
        </p:spPr>
        <p:txBody>
          <a:bodyPr/>
          <a:lstStyle/>
          <a:p>
            <a:r>
              <a:rPr lang="en-US" dirty="0" err="1" smtClean="0"/>
              <a:t>Esquema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70" y="2844800"/>
            <a:ext cx="2504746" cy="3124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70" y="0"/>
            <a:ext cx="3048000" cy="568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34" y="4819650"/>
            <a:ext cx="3175000" cy="17399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67" y="1129793"/>
            <a:ext cx="6163733" cy="503622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Contextualização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8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017156" cy="5181331"/>
          </a:xfrm>
        </p:spPr>
        <p:txBody>
          <a:bodyPr/>
          <a:lstStyle/>
          <a:p>
            <a:r>
              <a:rPr lang="en-US" dirty="0" err="1" smtClean="0"/>
              <a:t>Migração</a:t>
            </a:r>
            <a:r>
              <a:rPr lang="en-US" dirty="0" smtClean="0"/>
              <a:t> de Dados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67" y="570593"/>
            <a:ext cx="2895600" cy="52965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Crítica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05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8" y="2366319"/>
            <a:ext cx="4541210" cy="1752599"/>
          </a:xfrm>
        </p:spPr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Concetual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728" y="543697"/>
            <a:ext cx="6834823" cy="5339706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079" y="2789652"/>
            <a:ext cx="6485467" cy="39047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85455" y="1913352"/>
            <a:ext cx="10018713" cy="1752599"/>
          </a:xfrm>
        </p:spPr>
        <p:txBody>
          <a:bodyPr/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de </a:t>
            </a:r>
            <a:r>
              <a:rPr lang="en-US" dirty="0" err="1" smtClean="0"/>
              <a:t>Entidades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4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"/>
          <a:stretch/>
        </p:blipFill>
        <p:spPr>
          <a:xfrm>
            <a:off x="2767914" y="0"/>
            <a:ext cx="7965058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67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Associações</a:t>
            </a:r>
            <a:r>
              <a:rPr lang="en-US" dirty="0" smtClean="0"/>
              <a:t> dos </a:t>
            </a:r>
            <a:r>
              <a:rPr lang="en-US" dirty="0" err="1" smtClean="0"/>
              <a:t>Atributos</a:t>
            </a:r>
            <a:r>
              <a:rPr lang="en-US" dirty="0" smtClean="0"/>
              <a:t> com as </a:t>
            </a:r>
            <a:r>
              <a:rPr lang="en-US" dirty="0" err="1" smtClean="0"/>
              <a:t>Entidades</a:t>
            </a:r>
            <a:r>
              <a:rPr lang="en-US" dirty="0" smtClean="0"/>
              <a:t> 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Relacionamentos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7" y="2438399"/>
            <a:ext cx="8923866" cy="394687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5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3700"/>
            <a:ext cx="12192000" cy="9144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85457" y="2366319"/>
            <a:ext cx="10018713" cy="1752599"/>
          </a:xfrm>
        </p:spPr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Lógico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3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733" y="241428"/>
            <a:ext cx="9262534" cy="573604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AFFA-E4DC-C24F-AB9E-B54074A21D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5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528</Words>
  <Application>Microsoft Macintosh PowerPoint</Application>
  <PresentationFormat>Widescreen</PresentationFormat>
  <Paragraphs>90</Paragraphs>
  <Slides>21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Corbel</vt:lpstr>
      <vt:lpstr>Arial</vt:lpstr>
      <vt:lpstr>Parallax</vt:lpstr>
      <vt:lpstr>AppGo</vt:lpstr>
      <vt:lpstr>Contextualização</vt:lpstr>
      <vt:lpstr>Modelo Concetual</vt:lpstr>
      <vt:lpstr>PowerPoint Presentation</vt:lpstr>
      <vt:lpstr>Identificação de Entidades</vt:lpstr>
      <vt:lpstr>PowerPoint Presentation</vt:lpstr>
      <vt:lpstr>Associações dos Atributos com as Entidades e os Relacionamentos</vt:lpstr>
      <vt:lpstr>Modelo Lógico</vt:lpstr>
      <vt:lpstr>PowerPoint Presentation</vt:lpstr>
      <vt:lpstr>Normalização</vt:lpstr>
      <vt:lpstr>Normalização</vt:lpstr>
      <vt:lpstr>Normalização</vt:lpstr>
      <vt:lpstr>Modelo Físico</vt:lpstr>
      <vt:lpstr>Modelo Físico</vt:lpstr>
      <vt:lpstr>PowerPoint Presentation</vt:lpstr>
      <vt:lpstr>Contextualização</vt:lpstr>
      <vt:lpstr>PowerPoint Presentation</vt:lpstr>
      <vt:lpstr>PowerPoint Presentation</vt:lpstr>
      <vt:lpstr>Esquema</vt:lpstr>
      <vt:lpstr>Migração de Dados</vt:lpstr>
      <vt:lpstr>Análise Crítica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AppGo</dc:title>
  <dc:creator>Inês Alves</dc:creator>
  <cp:lastModifiedBy>Inês Alves</cp:lastModifiedBy>
  <cp:revision>23</cp:revision>
  <dcterms:created xsi:type="dcterms:W3CDTF">2019-01-22T20:13:13Z</dcterms:created>
  <dcterms:modified xsi:type="dcterms:W3CDTF">2019-01-29T15:06:50Z</dcterms:modified>
</cp:coreProperties>
</file>