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DA91D-09AC-469A-A8E3-C7F432180A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D7759A-9910-444D-BF76-E0E862C92CBC}">
      <dgm:prSet/>
      <dgm:spPr/>
      <dgm:t>
        <a:bodyPr/>
        <a:lstStyle/>
        <a:p>
          <a:r>
            <a:rPr lang="es-PE" dirty="0"/>
            <a:t>- </a:t>
          </a:r>
          <a:r>
            <a:rPr lang="es-PE" dirty="0" err="1"/>
            <a:t>Balanceo_rxn_combustion_espanol</a:t>
          </a:r>
          <a:endParaRPr lang="en-US" dirty="0"/>
        </a:p>
      </dgm:t>
    </dgm:pt>
    <dgm:pt modelId="{CA1F9334-F932-4DBE-AE71-5B0A35FCF7C3}" type="parTrans" cxnId="{E5663828-75A8-4002-A750-1B162DEFC4A1}">
      <dgm:prSet/>
      <dgm:spPr/>
      <dgm:t>
        <a:bodyPr/>
        <a:lstStyle/>
        <a:p>
          <a:endParaRPr lang="en-US"/>
        </a:p>
      </dgm:t>
    </dgm:pt>
    <dgm:pt modelId="{6BE70138-1193-45FC-AC1C-B492B029814F}" type="sibTrans" cxnId="{E5663828-75A8-4002-A750-1B162DEFC4A1}">
      <dgm:prSet/>
      <dgm:spPr/>
      <dgm:t>
        <a:bodyPr/>
        <a:lstStyle/>
        <a:p>
          <a:endParaRPr lang="en-US"/>
        </a:p>
      </dgm:t>
    </dgm:pt>
    <dgm:pt modelId="{7559CC01-0274-4AA7-BCD4-82DAF4E89B7C}">
      <dgm:prSet/>
      <dgm:spPr/>
      <dgm:t>
        <a:bodyPr/>
        <a:lstStyle/>
        <a:p>
          <a:r>
            <a:rPr lang="es-PE" dirty="0"/>
            <a:t>- Solo requiere el número de carbonos</a:t>
          </a:r>
          <a:endParaRPr lang="en-US" dirty="0"/>
        </a:p>
      </dgm:t>
    </dgm:pt>
    <dgm:pt modelId="{12BC7DFF-E327-41EB-8C6E-CD794D3B784F}" type="parTrans" cxnId="{29C7630D-35E5-4692-9065-47851E2A04AC}">
      <dgm:prSet/>
      <dgm:spPr/>
      <dgm:t>
        <a:bodyPr/>
        <a:lstStyle/>
        <a:p>
          <a:endParaRPr lang="en-US"/>
        </a:p>
      </dgm:t>
    </dgm:pt>
    <dgm:pt modelId="{996FA4C4-D380-4724-A547-90C030254A6E}" type="sibTrans" cxnId="{29C7630D-35E5-4692-9065-47851E2A04AC}">
      <dgm:prSet/>
      <dgm:spPr/>
      <dgm:t>
        <a:bodyPr/>
        <a:lstStyle/>
        <a:p>
          <a:endParaRPr lang="en-US"/>
        </a:p>
      </dgm:t>
    </dgm:pt>
    <dgm:pt modelId="{FE82BCA9-8394-460B-82DA-EBA83433494C}">
      <dgm:prSet/>
      <dgm:spPr/>
      <dgm:t>
        <a:bodyPr/>
        <a:lstStyle/>
        <a:p>
          <a:r>
            <a:rPr lang="es-PE"/>
            <a:t>- Sirve solamente para hidrocarburos</a:t>
          </a:r>
          <a:endParaRPr lang="en-US"/>
        </a:p>
      </dgm:t>
    </dgm:pt>
    <dgm:pt modelId="{529A158E-DB94-477B-9FDE-5FEED0A479E6}" type="parTrans" cxnId="{E95BA908-5DFD-44BB-B5FB-87172092C14B}">
      <dgm:prSet/>
      <dgm:spPr/>
      <dgm:t>
        <a:bodyPr/>
        <a:lstStyle/>
        <a:p>
          <a:endParaRPr lang="en-US"/>
        </a:p>
      </dgm:t>
    </dgm:pt>
    <dgm:pt modelId="{66BE7C83-778D-444C-81B9-14CE8C27B07A}" type="sibTrans" cxnId="{E95BA908-5DFD-44BB-B5FB-87172092C14B}">
      <dgm:prSet/>
      <dgm:spPr/>
      <dgm:t>
        <a:bodyPr/>
        <a:lstStyle/>
        <a:p>
          <a:endParaRPr lang="en-US"/>
        </a:p>
      </dgm:t>
    </dgm:pt>
    <dgm:pt modelId="{F8DAC914-B626-4B0D-B794-B66DB9189A9F}" type="pres">
      <dgm:prSet presAssocID="{7C0DA91D-09AC-469A-A8E3-C7F432180ABC}" presName="root" presStyleCnt="0">
        <dgm:presLayoutVars>
          <dgm:dir/>
          <dgm:resizeHandles val="exact"/>
        </dgm:presLayoutVars>
      </dgm:prSet>
      <dgm:spPr/>
    </dgm:pt>
    <dgm:pt modelId="{25897E37-2950-4E98-AE0B-62C36BAAABB8}" type="pres">
      <dgm:prSet presAssocID="{B5D7759A-9910-444D-BF76-E0E862C92CBC}" presName="compNode" presStyleCnt="0"/>
      <dgm:spPr/>
    </dgm:pt>
    <dgm:pt modelId="{3ECE9DCF-C2BC-48ED-905D-8B376DB36EFC}" type="pres">
      <dgm:prSet presAssocID="{B5D7759A-9910-444D-BF76-E0E862C92CBC}" presName="bgRect" presStyleLbl="bgShp" presStyleIdx="0" presStyleCnt="3"/>
      <dgm:spPr/>
    </dgm:pt>
    <dgm:pt modelId="{CB8FF197-8F75-48F5-B539-CD6A8A83C4BC}" type="pres">
      <dgm:prSet presAssocID="{B5D7759A-9910-444D-BF76-E0E862C92C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F70CEB74-8C48-4CFA-A3CF-E8CC051EC1BF}" type="pres">
      <dgm:prSet presAssocID="{B5D7759A-9910-444D-BF76-E0E862C92CBC}" presName="spaceRect" presStyleCnt="0"/>
      <dgm:spPr/>
    </dgm:pt>
    <dgm:pt modelId="{488E399E-A67F-410B-BE29-C2667D1B6B95}" type="pres">
      <dgm:prSet presAssocID="{B5D7759A-9910-444D-BF76-E0E862C92CBC}" presName="parTx" presStyleLbl="revTx" presStyleIdx="0" presStyleCnt="3">
        <dgm:presLayoutVars>
          <dgm:chMax val="0"/>
          <dgm:chPref val="0"/>
        </dgm:presLayoutVars>
      </dgm:prSet>
      <dgm:spPr/>
    </dgm:pt>
    <dgm:pt modelId="{610FB1E5-6D3A-479E-BBE8-87EDBEF8EF71}" type="pres">
      <dgm:prSet presAssocID="{6BE70138-1193-45FC-AC1C-B492B029814F}" presName="sibTrans" presStyleCnt="0"/>
      <dgm:spPr/>
    </dgm:pt>
    <dgm:pt modelId="{8249BA26-5DEC-45C5-9A29-221E7166D545}" type="pres">
      <dgm:prSet presAssocID="{7559CC01-0274-4AA7-BCD4-82DAF4E89B7C}" presName="compNode" presStyleCnt="0"/>
      <dgm:spPr/>
    </dgm:pt>
    <dgm:pt modelId="{F4866551-753B-4EC2-84E8-38086C96F462}" type="pres">
      <dgm:prSet presAssocID="{7559CC01-0274-4AA7-BCD4-82DAF4E89B7C}" presName="bgRect" presStyleLbl="bgShp" presStyleIdx="1" presStyleCnt="3"/>
      <dgm:spPr/>
    </dgm:pt>
    <dgm:pt modelId="{D19EBA39-7BD3-4026-8843-842C8EB65438}" type="pres">
      <dgm:prSet presAssocID="{7559CC01-0274-4AA7-BCD4-82DAF4E89B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55E464CF-220A-4C40-9919-906D3CC714ED}" type="pres">
      <dgm:prSet presAssocID="{7559CC01-0274-4AA7-BCD4-82DAF4E89B7C}" presName="spaceRect" presStyleCnt="0"/>
      <dgm:spPr/>
    </dgm:pt>
    <dgm:pt modelId="{0AA63D14-6DE3-4960-BBB2-2D40BD3A860A}" type="pres">
      <dgm:prSet presAssocID="{7559CC01-0274-4AA7-BCD4-82DAF4E89B7C}" presName="parTx" presStyleLbl="revTx" presStyleIdx="1" presStyleCnt="3">
        <dgm:presLayoutVars>
          <dgm:chMax val="0"/>
          <dgm:chPref val="0"/>
        </dgm:presLayoutVars>
      </dgm:prSet>
      <dgm:spPr/>
    </dgm:pt>
    <dgm:pt modelId="{8F23D015-88B6-4375-8FEE-8BE3C9276A15}" type="pres">
      <dgm:prSet presAssocID="{996FA4C4-D380-4724-A547-90C030254A6E}" presName="sibTrans" presStyleCnt="0"/>
      <dgm:spPr/>
    </dgm:pt>
    <dgm:pt modelId="{8B0F20EB-1DB9-47F1-8A3C-CA30641DE6CF}" type="pres">
      <dgm:prSet presAssocID="{FE82BCA9-8394-460B-82DA-EBA83433494C}" presName="compNode" presStyleCnt="0"/>
      <dgm:spPr/>
    </dgm:pt>
    <dgm:pt modelId="{6B03F229-F28B-4765-96FD-6643DEA52747}" type="pres">
      <dgm:prSet presAssocID="{FE82BCA9-8394-460B-82DA-EBA83433494C}" presName="bgRect" presStyleLbl="bgShp" presStyleIdx="2" presStyleCnt="3"/>
      <dgm:spPr/>
    </dgm:pt>
    <dgm:pt modelId="{DF72EA5D-F11D-4524-AC98-D3940EC5C48B}" type="pres">
      <dgm:prSet presAssocID="{FE82BCA9-8394-460B-82DA-EBA8343349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so de precipitado"/>
        </a:ext>
      </dgm:extLst>
    </dgm:pt>
    <dgm:pt modelId="{10941AC9-2263-4E88-9DC2-86E257E19B0E}" type="pres">
      <dgm:prSet presAssocID="{FE82BCA9-8394-460B-82DA-EBA83433494C}" presName="spaceRect" presStyleCnt="0"/>
      <dgm:spPr/>
    </dgm:pt>
    <dgm:pt modelId="{C7F1975B-02E8-4C78-985D-E5C1BCBE5B5A}" type="pres">
      <dgm:prSet presAssocID="{FE82BCA9-8394-460B-82DA-EBA8343349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5BA908-5DFD-44BB-B5FB-87172092C14B}" srcId="{7C0DA91D-09AC-469A-A8E3-C7F432180ABC}" destId="{FE82BCA9-8394-460B-82DA-EBA83433494C}" srcOrd="2" destOrd="0" parTransId="{529A158E-DB94-477B-9FDE-5FEED0A479E6}" sibTransId="{66BE7C83-778D-444C-81B9-14CE8C27B07A}"/>
    <dgm:cxn modelId="{29C7630D-35E5-4692-9065-47851E2A04AC}" srcId="{7C0DA91D-09AC-469A-A8E3-C7F432180ABC}" destId="{7559CC01-0274-4AA7-BCD4-82DAF4E89B7C}" srcOrd="1" destOrd="0" parTransId="{12BC7DFF-E327-41EB-8C6E-CD794D3B784F}" sibTransId="{996FA4C4-D380-4724-A547-90C030254A6E}"/>
    <dgm:cxn modelId="{E5663828-75A8-4002-A750-1B162DEFC4A1}" srcId="{7C0DA91D-09AC-469A-A8E3-C7F432180ABC}" destId="{B5D7759A-9910-444D-BF76-E0E862C92CBC}" srcOrd="0" destOrd="0" parTransId="{CA1F9334-F932-4DBE-AE71-5B0A35FCF7C3}" sibTransId="{6BE70138-1193-45FC-AC1C-B492B029814F}"/>
    <dgm:cxn modelId="{45557C33-71F5-47EC-BF36-1C296D55F07F}" type="presOf" srcId="{7559CC01-0274-4AA7-BCD4-82DAF4E89B7C}" destId="{0AA63D14-6DE3-4960-BBB2-2D40BD3A860A}" srcOrd="0" destOrd="0" presId="urn:microsoft.com/office/officeart/2018/2/layout/IconVerticalSolidList"/>
    <dgm:cxn modelId="{E23C1454-5BF8-4173-92D3-CD2951C14F8B}" type="presOf" srcId="{B5D7759A-9910-444D-BF76-E0E862C92CBC}" destId="{488E399E-A67F-410B-BE29-C2667D1B6B95}" srcOrd="0" destOrd="0" presId="urn:microsoft.com/office/officeart/2018/2/layout/IconVerticalSolidList"/>
    <dgm:cxn modelId="{6D2A40A6-88DB-4B38-8B83-B6C8329D8592}" type="presOf" srcId="{FE82BCA9-8394-460B-82DA-EBA83433494C}" destId="{C7F1975B-02E8-4C78-985D-E5C1BCBE5B5A}" srcOrd="0" destOrd="0" presId="urn:microsoft.com/office/officeart/2018/2/layout/IconVerticalSolidList"/>
    <dgm:cxn modelId="{7E7ACCAC-34D5-40C4-9771-1212899B2F2C}" type="presOf" srcId="{7C0DA91D-09AC-469A-A8E3-C7F432180ABC}" destId="{F8DAC914-B626-4B0D-B794-B66DB9189A9F}" srcOrd="0" destOrd="0" presId="urn:microsoft.com/office/officeart/2018/2/layout/IconVerticalSolidList"/>
    <dgm:cxn modelId="{74A5C203-C02A-4ED4-823F-2676A1C3BAC9}" type="presParOf" srcId="{F8DAC914-B626-4B0D-B794-B66DB9189A9F}" destId="{25897E37-2950-4E98-AE0B-62C36BAAABB8}" srcOrd="0" destOrd="0" presId="urn:microsoft.com/office/officeart/2018/2/layout/IconVerticalSolidList"/>
    <dgm:cxn modelId="{2481AC30-9808-4C40-925D-79839DDD8FF5}" type="presParOf" srcId="{25897E37-2950-4E98-AE0B-62C36BAAABB8}" destId="{3ECE9DCF-C2BC-48ED-905D-8B376DB36EFC}" srcOrd="0" destOrd="0" presId="urn:microsoft.com/office/officeart/2018/2/layout/IconVerticalSolidList"/>
    <dgm:cxn modelId="{4DC41C77-2026-498E-A7CF-8CD8D465E7A8}" type="presParOf" srcId="{25897E37-2950-4E98-AE0B-62C36BAAABB8}" destId="{CB8FF197-8F75-48F5-B539-CD6A8A83C4BC}" srcOrd="1" destOrd="0" presId="urn:microsoft.com/office/officeart/2018/2/layout/IconVerticalSolidList"/>
    <dgm:cxn modelId="{35E834A4-7951-4F12-A40E-5B68BB569FB0}" type="presParOf" srcId="{25897E37-2950-4E98-AE0B-62C36BAAABB8}" destId="{F70CEB74-8C48-4CFA-A3CF-E8CC051EC1BF}" srcOrd="2" destOrd="0" presId="urn:microsoft.com/office/officeart/2018/2/layout/IconVerticalSolidList"/>
    <dgm:cxn modelId="{0770EA69-2A43-468F-9394-6BCC52B89FFE}" type="presParOf" srcId="{25897E37-2950-4E98-AE0B-62C36BAAABB8}" destId="{488E399E-A67F-410B-BE29-C2667D1B6B95}" srcOrd="3" destOrd="0" presId="urn:microsoft.com/office/officeart/2018/2/layout/IconVerticalSolidList"/>
    <dgm:cxn modelId="{3A30038E-4455-4920-8AB0-DD8CB3565370}" type="presParOf" srcId="{F8DAC914-B626-4B0D-B794-B66DB9189A9F}" destId="{610FB1E5-6D3A-479E-BBE8-87EDBEF8EF71}" srcOrd="1" destOrd="0" presId="urn:microsoft.com/office/officeart/2018/2/layout/IconVerticalSolidList"/>
    <dgm:cxn modelId="{592B7478-ADD1-4D85-BC11-8DCBF5711F6B}" type="presParOf" srcId="{F8DAC914-B626-4B0D-B794-B66DB9189A9F}" destId="{8249BA26-5DEC-45C5-9A29-221E7166D545}" srcOrd="2" destOrd="0" presId="urn:microsoft.com/office/officeart/2018/2/layout/IconVerticalSolidList"/>
    <dgm:cxn modelId="{FE9B58F0-DD1E-4207-8A9C-CB2813897156}" type="presParOf" srcId="{8249BA26-5DEC-45C5-9A29-221E7166D545}" destId="{F4866551-753B-4EC2-84E8-38086C96F462}" srcOrd="0" destOrd="0" presId="urn:microsoft.com/office/officeart/2018/2/layout/IconVerticalSolidList"/>
    <dgm:cxn modelId="{C647BDFC-063A-437E-8A42-0543E7BEB9BC}" type="presParOf" srcId="{8249BA26-5DEC-45C5-9A29-221E7166D545}" destId="{D19EBA39-7BD3-4026-8843-842C8EB65438}" srcOrd="1" destOrd="0" presId="urn:microsoft.com/office/officeart/2018/2/layout/IconVerticalSolidList"/>
    <dgm:cxn modelId="{778EFC2F-5481-4519-9C0A-7F0E5DA443E2}" type="presParOf" srcId="{8249BA26-5DEC-45C5-9A29-221E7166D545}" destId="{55E464CF-220A-4C40-9919-906D3CC714ED}" srcOrd="2" destOrd="0" presId="urn:microsoft.com/office/officeart/2018/2/layout/IconVerticalSolidList"/>
    <dgm:cxn modelId="{4D1232AD-F98D-401B-9A67-744DB709690A}" type="presParOf" srcId="{8249BA26-5DEC-45C5-9A29-221E7166D545}" destId="{0AA63D14-6DE3-4960-BBB2-2D40BD3A860A}" srcOrd="3" destOrd="0" presId="urn:microsoft.com/office/officeart/2018/2/layout/IconVerticalSolidList"/>
    <dgm:cxn modelId="{46BDE220-8F0E-4706-B5EE-A638E7498D9A}" type="presParOf" srcId="{F8DAC914-B626-4B0D-B794-B66DB9189A9F}" destId="{8F23D015-88B6-4375-8FEE-8BE3C9276A15}" srcOrd="3" destOrd="0" presId="urn:microsoft.com/office/officeart/2018/2/layout/IconVerticalSolidList"/>
    <dgm:cxn modelId="{02629AAF-2611-4A72-BE9F-2DB0F8D346C1}" type="presParOf" srcId="{F8DAC914-B626-4B0D-B794-B66DB9189A9F}" destId="{8B0F20EB-1DB9-47F1-8A3C-CA30641DE6CF}" srcOrd="4" destOrd="0" presId="urn:microsoft.com/office/officeart/2018/2/layout/IconVerticalSolidList"/>
    <dgm:cxn modelId="{B0C56FC3-32F8-4A3A-8ED6-6E5E2811146A}" type="presParOf" srcId="{8B0F20EB-1DB9-47F1-8A3C-CA30641DE6CF}" destId="{6B03F229-F28B-4765-96FD-6643DEA52747}" srcOrd="0" destOrd="0" presId="urn:microsoft.com/office/officeart/2018/2/layout/IconVerticalSolidList"/>
    <dgm:cxn modelId="{F8774095-ECD2-44BC-9DDD-BF21EC61B3AD}" type="presParOf" srcId="{8B0F20EB-1DB9-47F1-8A3C-CA30641DE6CF}" destId="{DF72EA5D-F11D-4524-AC98-D3940EC5C48B}" srcOrd="1" destOrd="0" presId="urn:microsoft.com/office/officeart/2018/2/layout/IconVerticalSolidList"/>
    <dgm:cxn modelId="{41BAB3E5-8DCE-4FA9-930A-448C8C6DBE90}" type="presParOf" srcId="{8B0F20EB-1DB9-47F1-8A3C-CA30641DE6CF}" destId="{10941AC9-2263-4E88-9DC2-86E257E19B0E}" srcOrd="2" destOrd="0" presId="urn:microsoft.com/office/officeart/2018/2/layout/IconVerticalSolidList"/>
    <dgm:cxn modelId="{5CECA172-454E-462C-9317-9C6AF193D096}" type="presParOf" srcId="{8B0F20EB-1DB9-47F1-8A3C-CA30641DE6CF}" destId="{C7F1975B-02E8-4C78-985D-E5C1BCBE5B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738AFA-74BE-453E-8BBF-BD1B4B7906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125EA8-04C1-4623-B9C6-CCF4B08501A0}">
      <dgm:prSet/>
      <dgm:spPr/>
      <dgm:t>
        <a:bodyPr/>
        <a:lstStyle/>
        <a:p>
          <a:r>
            <a:rPr lang="es-PE"/>
            <a:t>- Paper 1</a:t>
          </a:r>
          <a:endParaRPr lang="en-US"/>
        </a:p>
      </dgm:t>
    </dgm:pt>
    <dgm:pt modelId="{C79F3BC3-91DE-4BF2-8722-AB9B5230326A}" type="parTrans" cxnId="{955540EE-52D7-4735-AB15-0DF485B6C198}">
      <dgm:prSet/>
      <dgm:spPr/>
      <dgm:t>
        <a:bodyPr/>
        <a:lstStyle/>
        <a:p>
          <a:endParaRPr lang="en-US"/>
        </a:p>
      </dgm:t>
    </dgm:pt>
    <dgm:pt modelId="{6E4A52CE-7BF2-4E76-B0A8-0DA3E3086049}" type="sibTrans" cxnId="{955540EE-52D7-4735-AB15-0DF485B6C198}">
      <dgm:prSet/>
      <dgm:spPr/>
      <dgm:t>
        <a:bodyPr/>
        <a:lstStyle/>
        <a:p>
          <a:endParaRPr lang="en-US"/>
        </a:p>
      </dgm:t>
    </dgm:pt>
    <dgm:pt modelId="{6D9C4E7A-6666-4195-9114-2097AE582996}">
      <dgm:prSet/>
      <dgm:spPr/>
      <dgm:t>
        <a:bodyPr/>
        <a:lstStyle/>
        <a:p>
          <a:r>
            <a:rPr lang="es-PE"/>
            <a:t>- Paper 2</a:t>
          </a:r>
          <a:endParaRPr lang="en-US"/>
        </a:p>
      </dgm:t>
    </dgm:pt>
    <dgm:pt modelId="{E1C50DEA-08CB-4A78-B3FC-8E6D26BD410B}" type="parTrans" cxnId="{5C3F8751-B984-4899-8547-6076A5D655FC}">
      <dgm:prSet/>
      <dgm:spPr/>
      <dgm:t>
        <a:bodyPr/>
        <a:lstStyle/>
        <a:p>
          <a:endParaRPr lang="en-US"/>
        </a:p>
      </dgm:t>
    </dgm:pt>
    <dgm:pt modelId="{E7651728-15CD-4A44-AC36-50328749EC5A}" type="sibTrans" cxnId="{5C3F8751-B984-4899-8547-6076A5D655FC}">
      <dgm:prSet/>
      <dgm:spPr/>
      <dgm:t>
        <a:bodyPr/>
        <a:lstStyle/>
        <a:p>
          <a:endParaRPr lang="en-US"/>
        </a:p>
      </dgm:t>
    </dgm:pt>
    <dgm:pt modelId="{9523D23A-4FDC-46FF-8AF1-4381B639F3F6}" type="pres">
      <dgm:prSet presAssocID="{F7738AFA-74BE-453E-8BBF-BD1B4B79067F}" presName="root" presStyleCnt="0">
        <dgm:presLayoutVars>
          <dgm:dir/>
          <dgm:resizeHandles val="exact"/>
        </dgm:presLayoutVars>
      </dgm:prSet>
      <dgm:spPr/>
    </dgm:pt>
    <dgm:pt modelId="{F5D8D1DC-4E63-42EA-AFA9-9A1FCEC176A4}" type="pres">
      <dgm:prSet presAssocID="{76125EA8-04C1-4623-B9C6-CCF4B08501A0}" presName="compNode" presStyleCnt="0"/>
      <dgm:spPr/>
    </dgm:pt>
    <dgm:pt modelId="{C97839E2-E67A-42A5-956B-6FD0689C7144}" type="pres">
      <dgm:prSet presAssocID="{76125EA8-04C1-4623-B9C6-CCF4B08501A0}" presName="bgRect" presStyleLbl="bgShp" presStyleIdx="0" presStyleCnt="2"/>
      <dgm:spPr/>
    </dgm:pt>
    <dgm:pt modelId="{2E05C4DD-A324-430F-818B-09E42B5C45BF}" type="pres">
      <dgm:prSet presAssocID="{76125EA8-04C1-4623-B9C6-CCF4B08501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D46E4C86-F653-423A-B7A5-38EF21732C40}" type="pres">
      <dgm:prSet presAssocID="{76125EA8-04C1-4623-B9C6-CCF4B08501A0}" presName="spaceRect" presStyleCnt="0"/>
      <dgm:spPr/>
    </dgm:pt>
    <dgm:pt modelId="{A6C2ED89-8FFA-433C-82EE-7F3E2826EC2D}" type="pres">
      <dgm:prSet presAssocID="{76125EA8-04C1-4623-B9C6-CCF4B08501A0}" presName="parTx" presStyleLbl="revTx" presStyleIdx="0" presStyleCnt="2">
        <dgm:presLayoutVars>
          <dgm:chMax val="0"/>
          <dgm:chPref val="0"/>
        </dgm:presLayoutVars>
      </dgm:prSet>
      <dgm:spPr/>
    </dgm:pt>
    <dgm:pt modelId="{1FDC8291-ECA8-4501-942E-B4D0C018BBC8}" type="pres">
      <dgm:prSet presAssocID="{6E4A52CE-7BF2-4E76-B0A8-0DA3E3086049}" presName="sibTrans" presStyleCnt="0"/>
      <dgm:spPr/>
    </dgm:pt>
    <dgm:pt modelId="{82A76305-E5DE-41C5-BE82-9D21CCA51FB5}" type="pres">
      <dgm:prSet presAssocID="{6D9C4E7A-6666-4195-9114-2097AE582996}" presName="compNode" presStyleCnt="0"/>
      <dgm:spPr/>
    </dgm:pt>
    <dgm:pt modelId="{0D676D0B-F09B-4458-840C-86CE29A5D351}" type="pres">
      <dgm:prSet presAssocID="{6D9C4E7A-6666-4195-9114-2097AE582996}" presName="bgRect" presStyleLbl="bgShp" presStyleIdx="1" presStyleCnt="2"/>
      <dgm:spPr/>
    </dgm:pt>
    <dgm:pt modelId="{6D068DEC-8327-4CC4-BFF1-595D12DDC2E0}" type="pres">
      <dgm:prSet presAssocID="{6D9C4E7A-6666-4195-9114-2097AE5829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l"/>
        </a:ext>
      </dgm:extLst>
    </dgm:pt>
    <dgm:pt modelId="{A4FC82CA-EC3D-4DB8-BE27-12E45F5ACEEE}" type="pres">
      <dgm:prSet presAssocID="{6D9C4E7A-6666-4195-9114-2097AE582996}" presName="spaceRect" presStyleCnt="0"/>
      <dgm:spPr/>
    </dgm:pt>
    <dgm:pt modelId="{6D0BF43D-74E4-470D-BA5C-C0EAC6A98D53}" type="pres">
      <dgm:prSet presAssocID="{6D9C4E7A-6666-4195-9114-2097AE58299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FD682B-1989-4870-A38A-4415E5F0D3DC}" type="presOf" srcId="{6D9C4E7A-6666-4195-9114-2097AE582996}" destId="{6D0BF43D-74E4-470D-BA5C-C0EAC6A98D53}" srcOrd="0" destOrd="0" presId="urn:microsoft.com/office/officeart/2018/2/layout/IconVerticalSolidList"/>
    <dgm:cxn modelId="{B3CE2D3F-0C69-4543-92D1-2D727DB97EB1}" type="presOf" srcId="{F7738AFA-74BE-453E-8BBF-BD1B4B79067F}" destId="{9523D23A-4FDC-46FF-8AF1-4381B639F3F6}" srcOrd="0" destOrd="0" presId="urn:microsoft.com/office/officeart/2018/2/layout/IconVerticalSolidList"/>
    <dgm:cxn modelId="{824FB767-9E02-43E5-A9DF-1CF93CBA52B1}" type="presOf" srcId="{76125EA8-04C1-4623-B9C6-CCF4B08501A0}" destId="{A6C2ED89-8FFA-433C-82EE-7F3E2826EC2D}" srcOrd="0" destOrd="0" presId="urn:microsoft.com/office/officeart/2018/2/layout/IconVerticalSolidList"/>
    <dgm:cxn modelId="{5C3F8751-B984-4899-8547-6076A5D655FC}" srcId="{F7738AFA-74BE-453E-8BBF-BD1B4B79067F}" destId="{6D9C4E7A-6666-4195-9114-2097AE582996}" srcOrd="1" destOrd="0" parTransId="{E1C50DEA-08CB-4A78-B3FC-8E6D26BD410B}" sibTransId="{E7651728-15CD-4A44-AC36-50328749EC5A}"/>
    <dgm:cxn modelId="{955540EE-52D7-4735-AB15-0DF485B6C198}" srcId="{F7738AFA-74BE-453E-8BBF-BD1B4B79067F}" destId="{76125EA8-04C1-4623-B9C6-CCF4B08501A0}" srcOrd="0" destOrd="0" parTransId="{C79F3BC3-91DE-4BF2-8722-AB9B5230326A}" sibTransId="{6E4A52CE-7BF2-4E76-B0A8-0DA3E3086049}"/>
    <dgm:cxn modelId="{CBB6CD67-E4FD-4AC4-83CF-A6CF168D994F}" type="presParOf" srcId="{9523D23A-4FDC-46FF-8AF1-4381B639F3F6}" destId="{F5D8D1DC-4E63-42EA-AFA9-9A1FCEC176A4}" srcOrd="0" destOrd="0" presId="urn:microsoft.com/office/officeart/2018/2/layout/IconVerticalSolidList"/>
    <dgm:cxn modelId="{E7823A53-58CE-4E3E-8A09-494D0FDA1F4F}" type="presParOf" srcId="{F5D8D1DC-4E63-42EA-AFA9-9A1FCEC176A4}" destId="{C97839E2-E67A-42A5-956B-6FD0689C7144}" srcOrd="0" destOrd="0" presId="urn:microsoft.com/office/officeart/2018/2/layout/IconVerticalSolidList"/>
    <dgm:cxn modelId="{D6695D49-9D21-4DFA-9C00-21E77315FAC8}" type="presParOf" srcId="{F5D8D1DC-4E63-42EA-AFA9-9A1FCEC176A4}" destId="{2E05C4DD-A324-430F-818B-09E42B5C45BF}" srcOrd="1" destOrd="0" presId="urn:microsoft.com/office/officeart/2018/2/layout/IconVerticalSolidList"/>
    <dgm:cxn modelId="{735020D3-36C0-4667-A1A0-586AF2C51625}" type="presParOf" srcId="{F5D8D1DC-4E63-42EA-AFA9-9A1FCEC176A4}" destId="{D46E4C86-F653-423A-B7A5-38EF21732C40}" srcOrd="2" destOrd="0" presId="urn:microsoft.com/office/officeart/2018/2/layout/IconVerticalSolidList"/>
    <dgm:cxn modelId="{3A5C80E4-6B45-41B0-8FDB-AF5856609605}" type="presParOf" srcId="{F5D8D1DC-4E63-42EA-AFA9-9A1FCEC176A4}" destId="{A6C2ED89-8FFA-433C-82EE-7F3E2826EC2D}" srcOrd="3" destOrd="0" presId="urn:microsoft.com/office/officeart/2018/2/layout/IconVerticalSolidList"/>
    <dgm:cxn modelId="{A4375C1C-3F30-4493-A8B5-C9FEBB28871A}" type="presParOf" srcId="{9523D23A-4FDC-46FF-8AF1-4381B639F3F6}" destId="{1FDC8291-ECA8-4501-942E-B4D0C018BBC8}" srcOrd="1" destOrd="0" presId="urn:microsoft.com/office/officeart/2018/2/layout/IconVerticalSolidList"/>
    <dgm:cxn modelId="{15B077D0-9329-4D5A-A993-BB42759ECE63}" type="presParOf" srcId="{9523D23A-4FDC-46FF-8AF1-4381B639F3F6}" destId="{82A76305-E5DE-41C5-BE82-9D21CCA51FB5}" srcOrd="2" destOrd="0" presId="urn:microsoft.com/office/officeart/2018/2/layout/IconVerticalSolidList"/>
    <dgm:cxn modelId="{8C8763EA-69B4-41FB-B9B1-CB3CE91B53AE}" type="presParOf" srcId="{82A76305-E5DE-41C5-BE82-9D21CCA51FB5}" destId="{0D676D0B-F09B-4458-840C-86CE29A5D351}" srcOrd="0" destOrd="0" presId="urn:microsoft.com/office/officeart/2018/2/layout/IconVerticalSolidList"/>
    <dgm:cxn modelId="{B407AB32-68BF-4A06-8E97-F3D53AC8E2DB}" type="presParOf" srcId="{82A76305-E5DE-41C5-BE82-9D21CCA51FB5}" destId="{6D068DEC-8327-4CC4-BFF1-595D12DDC2E0}" srcOrd="1" destOrd="0" presId="urn:microsoft.com/office/officeart/2018/2/layout/IconVerticalSolidList"/>
    <dgm:cxn modelId="{B12E77B1-D15C-4C97-A32A-C7C2751DDEB0}" type="presParOf" srcId="{82A76305-E5DE-41C5-BE82-9D21CCA51FB5}" destId="{A4FC82CA-EC3D-4DB8-BE27-12E45F5ACEEE}" srcOrd="2" destOrd="0" presId="urn:microsoft.com/office/officeart/2018/2/layout/IconVerticalSolidList"/>
    <dgm:cxn modelId="{2AE51A24-2AE2-45A7-894B-52EF4547AF83}" type="presParOf" srcId="{82A76305-E5DE-41C5-BE82-9D21CCA51FB5}" destId="{6D0BF43D-74E4-470D-BA5C-C0EAC6A98D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E9DCF-C2BC-48ED-905D-8B376DB36EFC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FF197-8F75-48F5-B539-CD6A8A83C4BC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E399E-A67F-410B-BE29-C2667D1B6B95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dirty="0"/>
            <a:t>- </a:t>
          </a:r>
          <a:r>
            <a:rPr lang="es-PE" sz="2000" kern="1200" dirty="0" err="1"/>
            <a:t>Balanceo_rxn_combustion_espanol</a:t>
          </a:r>
          <a:endParaRPr lang="en-US" sz="2000" kern="1200" dirty="0"/>
        </a:p>
      </dsp:txBody>
      <dsp:txXfrm>
        <a:off x="1844034" y="682"/>
        <a:ext cx="4401230" cy="1596566"/>
      </dsp:txXfrm>
    </dsp:sp>
    <dsp:sp modelId="{F4866551-753B-4EC2-84E8-38086C96F462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EBA39-7BD3-4026-8843-842C8EB65438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63D14-6DE3-4960-BBB2-2D40BD3A860A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dirty="0"/>
            <a:t>- Solo requiere el número de carbonos</a:t>
          </a:r>
          <a:endParaRPr lang="en-US" sz="2000" kern="1200" dirty="0"/>
        </a:p>
      </dsp:txBody>
      <dsp:txXfrm>
        <a:off x="1844034" y="1996390"/>
        <a:ext cx="4401230" cy="1596566"/>
      </dsp:txXfrm>
    </dsp:sp>
    <dsp:sp modelId="{6B03F229-F28B-4765-96FD-6643DEA52747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2EA5D-F11D-4524-AC98-D3940EC5C48B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1975B-02E8-4C78-985D-E5C1BCBE5B5A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/>
            <a:t>- Sirve solamente para hidrocarburos</a:t>
          </a:r>
          <a:endParaRPr lang="en-US" sz="2000" kern="120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839E2-E67A-42A5-956B-6FD0689C7144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5C4DD-A324-430F-818B-09E42B5C45BF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2ED89-8FFA-433C-82EE-7F3E2826EC2D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- Paper 1</a:t>
          </a:r>
          <a:endParaRPr lang="en-US" sz="2500" kern="1200"/>
        </a:p>
      </dsp:txBody>
      <dsp:txXfrm>
        <a:off x="1936708" y="908268"/>
        <a:ext cx="4308556" cy="1676804"/>
      </dsp:txXfrm>
    </dsp:sp>
    <dsp:sp modelId="{0D676D0B-F09B-4458-840C-86CE29A5D351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68DEC-8327-4CC4-BFF1-595D12DDC2E0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BF43D-74E4-470D-BA5C-C0EAC6A98D53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- Paper 2</a:t>
          </a:r>
          <a:endParaRPr lang="en-US" sz="2500" kern="1200"/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1B748-844A-E347-C1E8-40849095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D2E5E-50E9-DD80-F04D-A0DC03F9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0EF609-AD22-F9A9-F2EA-89E39DB2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B46F7E-8680-3BA9-F087-F0DDA09F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EEF70-5587-2571-3EC2-FB50CA3F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63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22900-16CE-C2A8-C07A-034C0AD9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48A54-1E55-1ACE-2AF7-F57A7EA4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56C5E-AFF8-87DB-690B-25A9AA5C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DC5887-6775-8128-97D6-4F2884C2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540D6-FAF2-C78F-02F8-C61F1161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917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27352D-0E5F-41C8-D876-4A4B3A40D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8959C5-3CCA-7D49-0DA2-4EFB3F1CB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D7A32-829D-96B4-5934-35456A54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A419B8-720E-83A5-6C3A-729C1D2A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1CD05C-5EE0-7760-1B14-4D6B0538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222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6A6D4-1C7B-8959-ACFA-162734A2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32B9D-5948-B110-FD51-9C282972D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9D22B2-F291-65BE-12D5-7CAC8F19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D6D1A-A5B7-1C4A-CE3B-B2AC9598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AB210-843C-608B-7A08-71325ED9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888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6F173-3A54-60A9-F628-C2A2C0DF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AAD60-4019-171B-260E-3C309D2B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27065-20EE-DBA5-872E-B1225DD7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4FE76D-9A43-F277-7CDC-21DE5F48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B7193-A24B-35F0-3D65-F30F8C1A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935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B1212-4C6F-6680-09AC-6CE1BE3B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FEBC72-5650-CB72-5FEF-2382BA4A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AAC15B-BFC3-4526-F1E4-44096BF4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9386A-A20B-4DF7-FAB9-0E8A858B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4B740-6CE3-F059-E644-56F27258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960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12C5C-52FC-D1E6-5BAD-593E977D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8FDA2-1488-7ABC-D296-9785BE79E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6B2C52-7B8A-5D6E-3D54-77523D47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09FF7E-7143-FC07-CF98-343D671B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0400D1-E168-65FE-5498-E953B85D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3F4108-FFDF-C4CC-AA83-292AA9BE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572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DC74B-F32F-4E9F-C54B-7D8707FB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1A5BE5-7B49-8963-2E64-FC287D48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578BAC-66B8-A436-6686-98051929D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68BB32-214A-9485-3267-4FEA1C746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51187B-EE93-E435-6EA5-D1A321823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C91774-3ECA-6086-AC15-DDCB3B05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C76CE5-633F-5747-26CD-CCE038CA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B122A9-E663-7D04-8E41-3CC9CD7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04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1E6A-408F-651F-8E25-72F70954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621E24-0983-C374-F3AD-C5FE675F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FB4783-9315-D6A3-F02E-C734EAD9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10428B-58B9-660E-02F8-285243AC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551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8D0912-043F-5D7B-85E8-01A36AC4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E1F1E9-C039-4A6C-6EDD-D46C948E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A7A4AA-40E6-0471-5169-F2101C66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283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A9699-128A-2631-9E03-DEC2FB8D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0CE59-540A-D9CF-53A3-F105F783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4C6FF0-B0A4-6354-DBB6-5710F6D9D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E81E9A-0794-B12A-7A94-C4EC0E5E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29E1ED-2510-3D41-5146-C2696664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15ADB6-9B44-2409-9FFA-9F9EF684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217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3828D-AA67-38E8-44DF-DD8C7547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395915-4320-3899-8ED2-CDE446AF9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A981BB-8B06-4543-C01D-A01E8C8D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06B6E2-4A7E-57D0-7B9F-B1C1E210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D96F47-8498-0ABD-0E6F-0DA5476A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2D387-08F0-1688-D944-B3EB8DC7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26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BA9ADF-DEAF-089D-91B4-74B77215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2438-372E-D985-C058-39B8DB0E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92350-26B2-AC68-FC03-C68F41BD6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F7AA4-87D3-4857-A70B-F8207545D706}" type="datetimeFigureOut">
              <a:rPr lang="es-PE" smtClean="0"/>
              <a:t>7/09/2024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62F94C-58CE-0460-1274-2164B9153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91442B-E19D-1615-95D5-04BAE0A37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DD9CA-D32D-4288-A692-73DD3AF9C0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560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órmulas químicas escritas en papel">
            <a:extLst>
              <a:ext uri="{FF2B5EF4-FFF2-40B4-BE49-F238E27FC236}">
                <a16:creationId xmlns:a16="http://schemas.microsoft.com/office/drawing/2014/main" id="{D57FBA14-801C-31E7-6EED-94492FFD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11" r="1267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E4F97D-8B3D-ED0A-6EA8-4C5CE4E4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s-PE" sz="4400"/>
              <a:t>Clonación de repositorios de GITHUB como recurso educativo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DA3D6A-4EB9-02DC-4D8D-C91FE18CB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s-PE" dirty="0"/>
              <a:t>Jesus Alvarado</a:t>
            </a:r>
          </a:p>
        </p:txBody>
      </p:sp>
    </p:spTree>
    <p:extLst>
      <p:ext uri="{BB962C8B-B14F-4D97-AF65-F5344CB8AC3E}">
        <p14:creationId xmlns:p14="http://schemas.microsoft.com/office/powerpoint/2010/main" val="136098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F86B4-A67F-2FC9-822E-E7E9EB8B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Repositorio</a:t>
            </a:r>
            <a:r>
              <a:rPr lang="en-US" sz="5200" dirty="0"/>
              <a:t> 1</a:t>
            </a:r>
          </a:p>
        </p:txBody>
      </p:sp>
      <p:pic>
        <p:nvPicPr>
          <p:cNvPr id="5" name="Picture 4" descr="Un modelo molecular">
            <a:extLst>
              <a:ext uri="{FF2B5EF4-FFF2-40B4-BE49-F238E27FC236}">
                <a16:creationId xmlns:a16="http://schemas.microsoft.com/office/drawing/2014/main" id="{EE3CE562-BC9A-8E38-BFD7-7CA2D3B0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57" r="37491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EE2696-A8B1-DA7E-A231-A86D2261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“</a:t>
            </a:r>
            <a:r>
              <a:rPr lang="en-US" sz="2200" dirty="0" err="1"/>
              <a:t>Balance_RXN_quimica</a:t>
            </a:r>
            <a:r>
              <a:rPr lang="en-US" sz="2200" dirty="0"/>
              <a:t>”</a:t>
            </a:r>
          </a:p>
          <a:p>
            <a:r>
              <a:rPr lang="en-US" sz="2200" dirty="0"/>
              <a:t>El </a:t>
            </a:r>
            <a:r>
              <a:rPr lang="en-US" sz="2200" dirty="0" err="1"/>
              <a:t>método</a:t>
            </a:r>
            <a:r>
              <a:rPr lang="en-US" sz="2200" dirty="0"/>
              <a:t> de entrada </a:t>
            </a:r>
            <a:r>
              <a:rPr lang="en-US" sz="2200" dirty="0" err="1"/>
              <a:t>requiere</a:t>
            </a:r>
            <a:r>
              <a:rPr lang="en-US" sz="2200" dirty="0"/>
              <a:t> </a:t>
            </a:r>
            <a:r>
              <a:rPr lang="en-US" sz="2200" dirty="0" err="1"/>
              <a:t>reactivos</a:t>
            </a:r>
            <a:r>
              <a:rPr lang="en-US" sz="2200" dirty="0"/>
              <a:t> y </a:t>
            </a:r>
            <a:r>
              <a:rPr lang="en-US" sz="2200" dirty="0" err="1"/>
              <a:t>productos</a:t>
            </a:r>
            <a:endParaRPr lang="en-US" sz="2200" dirty="0"/>
          </a:p>
          <a:p>
            <a:r>
              <a:rPr lang="en-US" sz="2200" dirty="0" err="1"/>
              <a:t>Sirve</a:t>
            </a:r>
            <a:r>
              <a:rPr lang="en-US" sz="2200" dirty="0"/>
              <a:t> para </a:t>
            </a:r>
            <a:r>
              <a:rPr lang="en-US" sz="2200" dirty="0" err="1"/>
              <a:t>casi</a:t>
            </a:r>
            <a:r>
              <a:rPr lang="en-US" sz="2200" dirty="0"/>
              <a:t> </a:t>
            </a:r>
            <a:r>
              <a:rPr lang="en-US" sz="2200" dirty="0" err="1"/>
              <a:t>cualquier</a:t>
            </a:r>
            <a:r>
              <a:rPr lang="en-US" sz="2200" dirty="0"/>
              <a:t> </a:t>
            </a:r>
            <a:r>
              <a:rPr lang="en-US" sz="2200" dirty="0" err="1"/>
              <a:t>reacción</a:t>
            </a:r>
            <a:r>
              <a:rPr lang="en-US" sz="2200" dirty="0"/>
              <a:t> </a:t>
            </a:r>
            <a:r>
              <a:rPr lang="en-US" sz="2200" dirty="0" err="1"/>
              <a:t>química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129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AD5EB1-1A14-31C4-514A-E122A5CE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632650"/>
            <a:ext cx="4419082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Repositorio</a:t>
            </a:r>
            <a:r>
              <a:rPr lang="en-US" sz="6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107D8668-E400-F115-2405-6D0A517D9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951673"/>
              </p:ext>
            </p:extLst>
          </p:nvPr>
        </p:nvGraphicFramePr>
        <p:xfrm>
          <a:off x="5241885" y="63265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70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6C39B8-3523-5742-D1C7-691DE389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Referencias bibliográficas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85AC663D-532D-2205-FBC7-FB062B742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51399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005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63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Tema de Office</vt:lpstr>
      <vt:lpstr>Clonación de repositorios de GITHUB como recurso educativo</vt:lpstr>
      <vt:lpstr>Repositorio 1</vt:lpstr>
      <vt:lpstr>Repositorio 2</vt:lpstr>
      <vt:lpstr>Referencias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ANTONIO ALVARADO HUAYHUAZ</dc:creator>
  <cp:lastModifiedBy>JESUS ANTONIO ALVARADO HUAYHUAZ</cp:lastModifiedBy>
  <cp:revision>1</cp:revision>
  <dcterms:created xsi:type="dcterms:W3CDTF">2024-09-07T16:08:15Z</dcterms:created>
  <dcterms:modified xsi:type="dcterms:W3CDTF">2024-09-07T17:19:11Z</dcterms:modified>
</cp:coreProperties>
</file>