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3E822-CB81-4976-B967-B6C5D571A9E3}" v="171" dt="2022-07-14T20:03:5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4D2BAF-216C-C951-6012-CB253F76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" y="1236981"/>
            <a:ext cx="2741473" cy="56182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291A2E-7416-BFC2-83C7-5CA61B13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72" y="770105"/>
            <a:ext cx="1454150" cy="4249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83E1942-4692-FFD2-2279-DEA133AB5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344" y="773029"/>
            <a:ext cx="5870574" cy="419100"/>
          </a:xfrm>
          <a:prstGeom prst="rect">
            <a:avLst/>
          </a:prstGeom>
        </p:spPr>
      </p:pic>
      <p:pic>
        <p:nvPicPr>
          <p:cNvPr id="8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D5ED490A-83B0-0527-3B1A-DD2AD7222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237" y="775034"/>
            <a:ext cx="1290053" cy="415091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04AE1A-2132-0593-0A6C-D62B13FA7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96" y="45954"/>
            <a:ext cx="2679365" cy="576513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E2166CFC-ED53-7B63-BAF0-6B4A60109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874" y="1766142"/>
            <a:ext cx="7716251" cy="118899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B23E2F0-3314-E9C5-BC37-14F2C8B2A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3874" y="3380464"/>
            <a:ext cx="7716252" cy="34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0FA32ED-5C7F-391C-4D75-87F2A37B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39" y="3241007"/>
            <a:ext cx="2024314" cy="75030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A3645F-A9F4-2B45-2C5F-89073EAC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2" y="4109871"/>
            <a:ext cx="2409825" cy="1552575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663C4-2C04-E8BF-856E-578667C8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716" y="3287532"/>
            <a:ext cx="8170778" cy="2087669"/>
          </a:xfrm>
          <a:prstGeom prst="rect">
            <a:avLst/>
          </a:prstGeom>
        </p:spPr>
      </p:pic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E20E66E-4B9F-8738-9071-E9A93EBA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31" y="5631799"/>
            <a:ext cx="10590463" cy="634298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13356-F7C6-F78E-9E90-69CF76E1C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399" y="1426060"/>
            <a:ext cx="9855200" cy="118365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DFFEF80-0836-A9F2-6A88-5E294B3B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401" y="435357"/>
            <a:ext cx="9855199" cy="5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2022-07-14T16:21:29Z</dcterms:created>
  <dcterms:modified xsi:type="dcterms:W3CDTF">2022-07-14T20:04:53Z</dcterms:modified>
</cp:coreProperties>
</file>