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404F-E7C0-420C-B774-2E7FC738C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2D17D-B9F8-41C9-9AD9-8F8A01CE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3694-79D6-4ABC-967E-C4279834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52B8-CED8-4582-B106-2DB1D437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1E9F-E756-4222-874F-028610AA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0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D1AA-CC46-4975-9F6C-740D411F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E558F-B9DD-4A69-866F-0525A7A7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8FE-9818-497C-8DB0-5C44F337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5FF5-84DD-4DF4-BEFD-06AD5BA1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41A6-982B-4CD0-8641-0711099C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9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E8FDB-F71E-407F-81DA-29F4CB4E0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8FACD-0F0D-4751-9357-9E11B5BB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8471-10BE-4012-89B2-F211004E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AFB2-9B70-42A2-AAB3-6AB482ED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AD3A-2DC8-465A-8490-149B21C6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86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5DDC-5735-4CB1-AB41-EC9F311F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CA01-C930-4992-BBC8-34DDF3F8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CBF8-4777-448B-B082-6D00387F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FF46-9992-4EB4-8D04-1F18831D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4961-F614-41BD-97B1-8F877E40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9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1030-1CE4-4023-A615-E1996CE9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3E3D2-6572-4C60-9016-B6E4E621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B8297-C967-44D1-A712-9D3DFE65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D894-BF17-482F-88A9-5E0B084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5E0A-4F8A-444E-82DD-9A6CAA2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5C68-9486-426B-A8A5-498C5B82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2BDC-4553-4855-9056-4E46919CC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656F8-0675-4A25-A0D8-0576BD92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0251C-B644-4A36-8607-3BC1C86C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F186-4256-4C55-B969-146C1D75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C37D-CCAB-41AF-B156-FAE2132B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9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A02E-0B85-4F63-BA64-3658B7D3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B355-9C0D-4D86-AB9D-2BDF2364E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8BBF-BDCE-4B8E-AF11-5F76D2759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26761-0347-4244-8557-F8812540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6F05-342F-4511-B0A4-D103880E7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37448-7285-40C7-B3FD-29DCB640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4344F-9FDD-420A-8169-0202D785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DBD5D-9924-458E-888F-E811389A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1D0-80B1-4448-A034-4F608150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94A1D-4375-46BB-B670-C08402D4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3D025-99FE-4ECB-9335-B9AC32BE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40471-6C03-4A71-ACF6-58C318AF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54486-BFC8-4DE4-A810-02C04891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F443E-DEBF-42EF-A238-56681616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855B6-70D2-4DCE-83E4-1994B255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FA5F-E049-487C-A6E1-90E64B47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DECE-2772-43A6-9A63-F48700DE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50634-9B2E-4EB2-BFA8-6C386C4C9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DE368-AAB0-4FB7-B76A-3ABB105E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5D44-99F9-460C-BD0E-A3FF4700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CCFF-E71B-482A-B041-BCDCF44E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3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E24E-25C0-4C05-8950-C44DF2D3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17B1B-E77A-4ABB-8102-5DDF96B50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F1891-DCD7-40CF-93AF-FA9D9B154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ACB20-E9A6-451B-B2DC-261C7CFA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4AB5-4C36-4510-8EDF-F7139485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4315D-50B5-4CFD-AA74-D39E0C4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5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6ABF0-9769-4D17-BDDF-61208742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9A1AE-D465-4F9D-B404-F093FA7C0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A885-26C3-4CD8-A844-430E68F8B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AA477-1827-4942-82EE-615DFA683584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D026-36A6-4BEE-AA50-2D75A3315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A71F-0296-4612-8B84-8907A5179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5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E8451-F52C-4E58-94A5-4CA80EBF1763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07D5A-DBA2-4E6B-A861-6656E3C62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0"/>
            <a:ext cx="4305669" cy="772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53B1A0-8348-46F2-95A0-A2DCB90F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40" y="241398"/>
            <a:ext cx="1965960" cy="289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0B7E9-0D23-4F4F-9F05-DAF253B30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88" y="218538"/>
            <a:ext cx="746760" cy="312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BEF229-A4E2-4E19-9832-E3FBE3CCA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36" y="218538"/>
            <a:ext cx="655320" cy="3124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66F9F9-8EC9-4C65-B0C8-9728B11F21E2}"/>
              </a:ext>
            </a:extLst>
          </p:cNvPr>
          <p:cNvSpPr txBox="1"/>
          <p:nvPr/>
        </p:nvSpPr>
        <p:spPr>
          <a:xfrm>
            <a:off x="1056442" y="1125762"/>
            <a:ext cx="6187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458B4-CD13-4242-928F-61FA63775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20" y="1833648"/>
            <a:ext cx="9479280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E8451-F52C-4E58-94A5-4CA80EBF1763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07D5A-DBA2-4E6B-A861-6656E3C62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0"/>
            <a:ext cx="4305669" cy="772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53B1A0-8348-46F2-95A0-A2DCB90F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40" y="241398"/>
            <a:ext cx="1965960" cy="289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0B7E9-0D23-4F4F-9F05-DAF253B30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88" y="218538"/>
            <a:ext cx="746760" cy="312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BEF229-A4E2-4E19-9832-E3FBE3CCA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36" y="218538"/>
            <a:ext cx="655320" cy="312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097B31-2B19-40D7-81DC-44DB0D50167F}"/>
              </a:ext>
            </a:extLst>
          </p:cNvPr>
          <p:cNvSpPr txBox="1"/>
          <p:nvPr/>
        </p:nvSpPr>
        <p:spPr>
          <a:xfrm>
            <a:off x="853994" y="852255"/>
            <a:ext cx="500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Advisory committee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5A3E5-7D90-417E-A738-6F9E0BAC5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4" y="1199356"/>
            <a:ext cx="10199926" cy="2624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94CB0A-24FA-4827-9329-EA174E8A5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4" y="3289350"/>
            <a:ext cx="7861122" cy="34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E8451-F52C-4E58-94A5-4CA80EBF1763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07D5A-DBA2-4E6B-A861-6656E3C62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0"/>
            <a:ext cx="4305669" cy="772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53B1A0-8348-46F2-95A0-A2DCB90F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40" y="241398"/>
            <a:ext cx="1965960" cy="289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0B7E9-0D23-4F4F-9F05-DAF253B30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88" y="218538"/>
            <a:ext cx="746760" cy="312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BEF229-A4E2-4E19-9832-E3FBE3CCA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36" y="218538"/>
            <a:ext cx="655320" cy="312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32114E-8857-421E-A032-E2A97405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25" y="1013755"/>
            <a:ext cx="9252925" cy="2821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92403-5FED-47BB-B391-AAC5843D80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3959737"/>
            <a:ext cx="1033272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Ratre</dc:creator>
  <cp:lastModifiedBy>Ashish Ratre</cp:lastModifiedBy>
  <cp:revision>3</cp:revision>
  <dcterms:created xsi:type="dcterms:W3CDTF">2022-07-14T19:50:51Z</dcterms:created>
  <dcterms:modified xsi:type="dcterms:W3CDTF">2022-07-16T05:43:34Z</dcterms:modified>
</cp:coreProperties>
</file>