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404F-E7C0-420C-B774-2E7FC738C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2D17D-B9F8-41C9-9AD9-8F8A01CE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3694-79D6-4ABC-967E-C4279834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52B8-CED8-4582-B106-2DB1D437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1E9F-E756-4222-874F-028610AA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0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D1AA-CC46-4975-9F6C-740D411F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558F-B9DD-4A69-866F-0525A7A7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8FE-9818-497C-8DB0-5C44F337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5FF5-84DD-4DF4-BEFD-06AD5BA1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41A6-982B-4CD0-8641-0711099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E8FDB-F71E-407F-81DA-29F4CB4E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8FACD-0F0D-4751-9357-9E11B5BB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8471-10BE-4012-89B2-F211004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AFB2-9B70-42A2-AAB3-6AB482ED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AD3A-2DC8-465A-8490-149B21C6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6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DDC-5735-4CB1-AB41-EC9F311F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CA01-C930-4992-BBC8-34DDF3F8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CBF8-4777-448B-B082-6D00387F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FF46-9992-4EB4-8D04-1F18831D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4961-F614-41BD-97B1-8F877E40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9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1030-1CE4-4023-A615-E1996CE9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3E3D2-6572-4C60-9016-B6E4E621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8297-C967-44D1-A712-9D3DFE65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D894-BF17-482F-88A9-5E0B084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5E0A-4F8A-444E-82DD-9A6CAA2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5C68-9486-426B-A8A5-498C5B82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2BDC-4553-4855-9056-4E46919CC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56F8-0675-4A25-A0D8-0576BD92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251C-B644-4A36-8607-3BC1C86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F186-4256-4C55-B969-146C1D75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C37D-CCAB-41AF-B156-FAE2132B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A02E-0B85-4F63-BA64-3658B7D3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355-9C0D-4D86-AB9D-2BDF2364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8BBF-BDCE-4B8E-AF11-5F76D2759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26761-0347-4244-8557-F8812540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6F05-342F-4511-B0A4-D103880E7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37448-7285-40C7-B3FD-29DCB640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4344F-9FDD-420A-8169-0202D785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DBD5D-9924-458E-888F-E811389A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1D0-80B1-4448-A034-4F60815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4A1D-4375-46BB-B670-C08402D4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3D025-99FE-4ECB-9335-B9AC32BE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0471-6C03-4A71-ACF6-58C318A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54486-BFC8-4DE4-A810-02C04891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F443E-DEBF-42EF-A238-5668161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855B6-70D2-4DCE-83E4-1994B255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FA5F-E049-487C-A6E1-90E64B47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DECE-2772-43A6-9A63-F48700D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0634-9B2E-4EB2-BFA8-6C386C4C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E368-AAB0-4FB7-B76A-3ABB105E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5D44-99F9-460C-BD0E-A3FF4700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CCFF-E71B-482A-B041-BCDCF44E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E24E-25C0-4C05-8950-C44DF2D3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17B1B-E77A-4ABB-8102-5DDF96B50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1891-DCD7-40CF-93AF-FA9D9B15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ACB20-E9A6-451B-B2DC-261C7CFA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4AB5-4C36-4510-8EDF-F713948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315D-50B5-4CFD-AA74-D39E0C4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6ABF0-9769-4D17-BDDF-61208742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A1AE-D465-4F9D-B404-F093FA7C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A885-26C3-4CD8-A844-430E68F8B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A477-1827-4942-82EE-615DFA683584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D026-36A6-4BEE-AA50-2D75A3315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A71F-0296-4612-8B84-8907A517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08C8-DBA4-41AC-8336-FA6A3232F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E8451-F52C-4E58-94A5-4CA80EBF176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AF492-4F36-4782-9F86-0930E73B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2357"/>
            <a:ext cx="2281561" cy="5971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07D5A-DBA2-4E6B-A861-6656E3C6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0"/>
            <a:ext cx="4305669" cy="77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3B1A0-8348-46F2-95A0-A2DCB90FE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0" y="241398"/>
            <a:ext cx="1965960" cy="289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0B7E9-0D23-4F4F-9F05-DAF253B30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8" y="218538"/>
            <a:ext cx="746760" cy="31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EF229-A4E2-4E19-9832-E3FBE3CCA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36" y="218538"/>
            <a:ext cx="655320" cy="3124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66F9F9-8EC9-4C65-B0C8-9728B11F21E2}"/>
              </a:ext>
            </a:extLst>
          </p:cNvPr>
          <p:cNvSpPr txBox="1"/>
          <p:nvPr/>
        </p:nvSpPr>
        <p:spPr>
          <a:xfrm>
            <a:off x="2654423" y="1072496"/>
            <a:ext cx="618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0AB17A-959E-4A55-BDA4-5CE9E3669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91" y="2080521"/>
            <a:ext cx="9343267" cy="15139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A9E75B-37C8-464E-8A3A-089979C82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53" y="3894643"/>
            <a:ext cx="9004805" cy="23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E8451-F52C-4E58-94A5-4CA80EBF176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AF492-4F36-4782-9F86-0930E73B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2357"/>
            <a:ext cx="2281561" cy="5971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07D5A-DBA2-4E6B-A861-6656E3C6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0"/>
            <a:ext cx="4305669" cy="77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3B1A0-8348-46F2-95A0-A2DCB90FE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0" y="241398"/>
            <a:ext cx="1965960" cy="289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0B7E9-0D23-4F4F-9F05-DAF253B30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8" y="218538"/>
            <a:ext cx="746760" cy="31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EF229-A4E2-4E19-9832-E3FBE3CCA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36" y="218538"/>
            <a:ext cx="655320" cy="312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E8A73-EED4-4A32-B1EC-5BFC6D465190}"/>
              </a:ext>
            </a:extLst>
          </p:cNvPr>
          <p:cNvSpPr txBox="1"/>
          <p:nvPr/>
        </p:nvSpPr>
        <p:spPr>
          <a:xfrm>
            <a:off x="4731797" y="1669002"/>
            <a:ext cx="397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Books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915A6-BC1D-4B3C-BB5F-A4C49BB55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6" y="2253777"/>
            <a:ext cx="8418990" cy="37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E8451-F52C-4E58-94A5-4CA80EBF176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07D5A-DBA2-4E6B-A861-6656E3C6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0"/>
            <a:ext cx="4305669" cy="772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3B1A0-8348-46F2-95A0-A2DCB90F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0" y="241398"/>
            <a:ext cx="1965960" cy="289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0B7E9-0D23-4F4F-9F05-DAF253B3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8" y="218538"/>
            <a:ext cx="746760" cy="312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EF229-A4E2-4E19-9832-E3FBE3CCA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36" y="218538"/>
            <a:ext cx="655320" cy="312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4C514-AD01-4628-B8EF-36F8F7BDE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4" y="2171071"/>
            <a:ext cx="8542537" cy="3421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8063A-DDAF-4436-A490-A9E298A86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9" y="3338004"/>
            <a:ext cx="2873266" cy="218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99D8D6-6397-405D-A2E0-15179852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560"/>
            <a:ext cx="3373514" cy="10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Ratre</dc:creator>
  <cp:lastModifiedBy>Ashish Ratre</cp:lastModifiedBy>
  <cp:revision>1</cp:revision>
  <dcterms:created xsi:type="dcterms:W3CDTF">2022-07-14T19:50:51Z</dcterms:created>
  <dcterms:modified xsi:type="dcterms:W3CDTF">2022-07-14T20:00:57Z</dcterms:modified>
</cp:coreProperties>
</file>