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57"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4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E0B4-9715-9193-31E3-2C392C26E2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01A447-FFA4-9062-5D5E-5A52AEE85D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918864-FF45-2F29-321F-32B02C8EF31B}"/>
              </a:ext>
            </a:extLst>
          </p:cNvPr>
          <p:cNvSpPr>
            <a:spLocks noGrp="1"/>
          </p:cNvSpPr>
          <p:nvPr>
            <p:ph type="dt" sz="half" idx="10"/>
          </p:nvPr>
        </p:nvSpPr>
        <p:spPr/>
        <p:txBody>
          <a:bodyPr/>
          <a:lstStyle/>
          <a:p>
            <a:fld id="{AAC4DAE2-9F8F-48FD-BA4C-6401A25023DD}" type="datetimeFigureOut">
              <a:rPr lang="en-IN" smtClean="0"/>
              <a:pPr/>
              <a:t>16-07-2022</a:t>
            </a:fld>
            <a:endParaRPr lang="en-IN"/>
          </a:p>
        </p:txBody>
      </p:sp>
      <p:sp>
        <p:nvSpPr>
          <p:cNvPr id="5" name="Footer Placeholder 4">
            <a:extLst>
              <a:ext uri="{FF2B5EF4-FFF2-40B4-BE49-F238E27FC236}">
                <a16:creationId xmlns:a16="http://schemas.microsoft.com/office/drawing/2014/main" id="{23B91D84-432D-F728-75BA-17EC62857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DF34C-7F52-F78D-8A4B-EA40BCAB0E37}"/>
              </a:ext>
            </a:extLst>
          </p:cNvPr>
          <p:cNvSpPr>
            <a:spLocks noGrp="1"/>
          </p:cNvSpPr>
          <p:nvPr>
            <p:ph type="sldNum" sz="quarter" idx="12"/>
          </p:nvPr>
        </p:nvSpPr>
        <p:spPr/>
        <p:txBody>
          <a:bodyPr/>
          <a:lstStyle/>
          <a:p>
            <a:fld id="{B81FB445-20F1-4096-9FA4-2B25AB39D904}" type="slidenum">
              <a:rPr lang="en-IN" smtClean="0"/>
              <a:pPr/>
              <a:t>‹#›</a:t>
            </a:fld>
            <a:endParaRPr lang="en-IN"/>
          </a:p>
        </p:txBody>
      </p:sp>
    </p:spTree>
    <p:extLst>
      <p:ext uri="{BB962C8B-B14F-4D97-AF65-F5344CB8AC3E}">
        <p14:creationId xmlns:p14="http://schemas.microsoft.com/office/powerpoint/2010/main" val="306699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C768-9B40-09E6-B218-B32339E78C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8AA679-AC7E-7AE2-6A92-3A973B1D40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94FEFD-96F8-E6A2-7994-FCF2521F7F34}"/>
              </a:ext>
            </a:extLst>
          </p:cNvPr>
          <p:cNvSpPr>
            <a:spLocks noGrp="1"/>
          </p:cNvSpPr>
          <p:nvPr>
            <p:ph type="dt" sz="half" idx="10"/>
          </p:nvPr>
        </p:nvSpPr>
        <p:spPr/>
        <p:txBody>
          <a:bodyPr/>
          <a:lstStyle/>
          <a:p>
            <a:fld id="{AAC4DAE2-9F8F-48FD-BA4C-6401A25023DD}" type="datetimeFigureOut">
              <a:rPr lang="en-IN" smtClean="0"/>
              <a:pPr/>
              <a:t>16-07-2022</a:t>
            </a:fld>
            <a:endParaRPr lang="en-IN"/>
          </a:p>
        </p:txBody>
      </p:sp>
      <p:sp>
        <p:nvSpPr>
          <p:cNvPr id="5" name="Footer Placeholder 4">
            <a:extLst>
              <a:ext uri="{FF2B5EF4-FFF2-40B4-BE49-F238E27FC236}">
                <a16:creationId xmlns:a16="http://schemas.microsoft.com/office/drawing/2014/main" id="{B6104FFE-6523-982D-5FDD-2AE7BF3AF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86C23-3ABC-EA28-5C97-56301C37E941}"/>
              </a:ext>
            </a:extLst>
          </p:cNvPr>
          <p:cNvSpPr>
            <a:spLocks noGrp="1"/>
          </p:cNvSpPr>
          <p:nvPr>
            <p:ph type="sldNum" sz="quarter" idx="12"/>
          </p:nvPr>
        </p:nvSpPr>
        <p:spPr/>
        <p:txBody>
          <a:bodyPr/>
          <a:lstStyle/>
          <a:p>
            <a:fld id="{B81FB445-20F1-4096-9FA4-2B25AB39D904}" type="slidenum">
              <a:rPr lang="en-IN" smtClean="0"/>
              <a:pPr/>
              <a:t>‹#›</a:t>
            </a:fld>
            <a:endParaRPr lang="en-IN"/>
          </a:p>
        </p:txBody>
      </p:sp>
    </p:spTree>
    <p:extLst>
      <p:ext uri="{BB962C8B-B14F-4D97-AF65-F5344CB8AC3E}">
        <p14:creationId xmlns:p14="http://schemas.microsoft.com/office/powerpoint/2010/main" val="199526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8E4D2-20A4-EB1B-BE03-C78196F81D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A8F9E3-A055-7EE8-9BE0-F3C1112E2B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1D2764-F723-A085-4B6B-FDE44D459257}"/>
              </a:ext>
            </a:extLst>
          </p:cNvPr>
          <p:cNvSpPr>
            <a:spLocks noGrp="1"/>
          </p:cNvSpPr>
          <p:nvPr>
            <p:ph type="dt" sz="half" idx="10"/>
          </p:nvPr>
        </p:nvSpPr>
        <p:spPr/>
        <p:txBody>
          <a:bodyPr/>
          <a:lstStyle/>
          <a:p>
            <a:fld id="{AAC4DAE2-9F8F-48FD-BA4C-6401A25023DD}" type="datetimeFigureOut">
              <a:rPr lang="en-IN" smtClean="0"/>
              <a:pPr/>
              <a:t>16-07-2022</a:t>
            </a:fld>
            <a:endParaRPr lang="en-IN"/>
          </a:p>
        </p:txBody>
      </p:sp>
      <p:sp>
        <p:nvSpPr>
          <p:cNvPr id="5" name="Footer Placeholder 4">
            <a:extLst>
              <a:ext uri="{FF2B5EF4-FFF2-40B4-BE49-F238E27FC236}">
                <a16:creationId xmlns:a16="http://schemas.microsoft.com/office/drawing/2014/main" id="{C622F1DB-D44F-8779-0C8A-E12C0E344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D0B62-6E34-9F7C-00D0-BD3B0FB3520E}"/>
              </a:ext>
            </a:extLst>
          </p:cNvPr>
          <p:cNvSpPr>
            <a:spLocks noGrp="1"/>
          </p:cNvSpPr>
          <p:nvPr>
            <p:ph type="sldNum" sz="quarter" idx="12"/>
          </p:nvPr>
        </p:nvSpPr>
        <p:spPr/>
        <p:txBody>
          <a:bodyPr/>
          <a:lstStyle/>
          <a:p>
            <a:fld id="{B81FB445-20F1-4096-9FA4-2B25AB39D904}" type="slidenum">
              <a:rPr lang="en-IN" smtClean="0"/>
              <a:pPr/>
              <a:t>‹#›</a:t>
            </a:fld>
            <a:endParaRPr lang="en-IN"/>
          </a:p>
        </p:txBody>
      </p:sp>
    </p:spTree>
    <p:extLst>
      <p:ext uri="{BB962C8B-B14F-4D97-AF65-F5344CB8AC3E}">
        <p14:creationId xmlns:p14="http://schemas.microsoft.com/office/powerpoint/2010/main" val="217451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FA9B-16DF-CF11-9AB5-736429C67F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A423B8-84BB-DB8B-9445-D20E7A0A19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6BAB07-DC80-5E52-875C-0BD66E1A37C1}"/>
              </a:ext>
            </a:extLst>
          </p:cNvPr>
          <p:cNvSpPr>
            <a:spLocks noGrp="1"/>
          </p:cNvSpPr>
          <p:nvPr>
            <p:ph type="dt" sz="half" idx="10"/>
          </p:nvPr>
        </p:nvSpPr>
        <p:spPr/>
        <p:txBody>
          <a:bodyPr/>
          <a:lstStyle/>
          <a:p>
            <a:fld id="{AAC4DAE2-9F8F-48FD-BA4C-6401A25023DD}" type="datetimeFigureOut">
              <a:rPr lang="en-IN" smtClean="0"/>
              <a:pPr/>
              <a:t>16-07-2022</a:t>
            </a:fld>
            <a:endParaRPr lang="en-IN"/>
          </a:p>
        </p:txBody>
      </p:sp>
      <p:sp>
        <p:nvSpPr>
          <p:cNvPr id="5" name="Footer Placeholder 4">
            <a:extLst>
              <a:ext uri="{FF2B5EF4-FFF2-40B4-BE49-F238E27FC236}">
                <a16:creationId xmlns:a16="http://schemas.microsoft.com/office/drawing/2014/main" id="{E7A09391-9519-BB08-3C9D-59CC66866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D788B3-00E6-F86B-822D-A5F96DD62883}"/>
              </a:ext>
            </a:extLst>
          </p:cNvPr>
          <p:cNvSpPr>
            <a:spLocks noGrp="1"/>
          </p:cNvSpPr>
          <p:nvPr>
            <p:ph type="sldNum" sz="quarter" idx="12"/>
          </p:nvPr>
        </p:nvSpPr>
        <p:spPr/>
        <p:txBody>
          <a:bodyPr/>
          <a:lstStyle/>
          <a:p>
            <a:fld id="{B81FB445-20F1-4096-9FA4-2B25AB39D904}" type="slidenum">
              <a:rPr lang="en-IN" smtClean="0"/>
              <a:pPr/>
              <a:t>‹#›</a:t>
            </a:fld>
            <a:endParaRPr lang="en-IN"/>
          </a:p>
        </p:txBody>
      </p:sp>
    </p:spTree>
    <p:extLst>
      <p:ext uri="{BB962C8B-B14F-4D97-AF65-F5344CB8AC3E}">
        <p14:creationId xmlns:p14="http://schemas.microsoft.com/office/powerpoint/2010/main" val="245636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002D-9B47-0FBB-CE00-9ED6FA9E4C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7CC4AE-AE8F-6EA5-7F43-C9AD09704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DAB317-77D0-0513-6AAA-82CFD100E371}"/>
              </a:ext>
            </a:extLst>
          </p:cNvPr>
          <p:cNvSpPr>
            <a:spLocks noGrp="1"/>
          </p:cNvSpPr>
          <p:nvPr>
            <p:ph type="dt" sz="half" idx="10"/>
          </p:nvPr>
        </p:nvSpPr>
        <p:spPr/>
        <p:txBody>
          <a:bodyPr/>
          <a:lstStyle/>
          <a:p>
            <a:fld id="{AAC4DAE2-9F8F-48FD-BA4C-6401A25023DD}" type="datetimeFigureOut">
              <a:rPr lang="en-IN" smtClean="0"/>
              <a:pPr/>
              <a:t>16-07-2022</a:t>
            </a:fld>
            <a:endParaRPr lang="en-IN"/>
          </a:p>
        </p:txBody>
      </p:sp>
      <p:sp>
        <p:nvSpPr>
          <p:cNvPr id="5" name="Footer Placeholder 4">
            <a:extLst>
              <a:ext uri="{FF2B5EF4-FFF2-40B4-BE49-F238E27FC236}">
                <a16:creationId xmlns:a16="http://schemas.microsoft.com/office/drawing/2014/main" id="{9D331E23-C042-F797-F4C3-6B644D4CF6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BAAE7C-FEC4-4701-6707-3366C4EC726C}"/>
              </a:ext>
            </a:extLst>
          </p:cNvPr>
          <p:cNvSpPr>
            <a:spLocks noGrp="1"/>
          </p:cNvSpPr>
          <p:nvPr>
            <p:ph type="sldNum" sz="quarter" idx="12"/>
          </p:nvPr>
        </p:nvSpPr>
        <p:spPr/>
        <p:txBody>
          <a:bodyPr/>
          <a:lstStyle/>
          <a:p>
            <a:fld id="{B81FB445-20F1-4096-9FA4-2B25AB39D904}" type="slidenum">
              <a:rPr lang="en-IN" smtClean="0"/>
              <a:pPr/>
              <a:t>‹#›</a:t>
            </a:fld>
            <a:endParaRPr lang="en-IN"/>
          </a:p>
        </p:txBody>
      </p:sp>
    </p:spTree>
    <p:extLst>
      <p:ext uri="{BB962C8B-B14F-4D97-AF65-F5344CB8AC3E}">
        <p14:creationId xmlns:p14="http://schemas.microsoft.com/office/powerpoint/2010/main" val="244702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59BE-C12A-BFAC-2CB9-42B1C25AB4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FB52FD-FD9D-BFF5-4FED-B97F8A83C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E0C3CC-20B9-3524-4677-C599B205DF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CAD734-3141-9285-DF25-35A558B65B61}"/>
              </a:ext>
            </a:extLst>
          </p:cNvPr>
          <p:cNvSpPr>
            <a:spLocks noGrp="1"/>
          </p:cNvSpPr>
          <p:nvPr>
            <p:ph type="dt" sz="half" idx="10"/>
          </p:nvPr>
        </p:nvSpPr>
        <p:spPr/>
        <p:txBody>
          <a:bodyPr/>
          <a:lstStyle/>
          <a:p>
            <a:fld id="{AAC4DAE2-9F8F-48FD-BA4C-6401A25023DD}" type="datetimeFigureOut">
              <a:rPr lang="en-IN" smtClean="0"/>
              <a:pPr/>
              <a:t>16-07-2022</a:t>
            </a:fld>
            <a:endParaRPr lang="en-IN"/>
          </a:p>
        </p:txBody>
      </p:sp>
      <p:sp>
        <p:nvSpPr>
          <p:cNvPr id="6" name="Footer Placeholder 5">
            <a:extLst>
              <a:ext uri="{FF2B5EF4-FFF2-40B4-BE49-F238E27FC236}">
                <a16:creationId xmlns:a16="http://schemas.microsoft.com/office/drawing/2014/main" id="{1F8C41AA-CA1F-AF60-2E62-98172B0135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E64BB2-0176-7AB3-F281-F24B4F0B477D}"/>
              </a:ext>
            </a:extLst>
          </p:cNvPr>
          <p:cNvSpPr>
            <a:spLocks noGrp="1"/>
          </p:cNvSpPr>
          <p:nvPr>
            <p:ph type="sldNum" sz="quarter" idx="12"/>
          </p:nvPr>
        </p:nvSpPr>
        <p:spPr/>
        <p:txBody>
          <a:bodyPr/>
          <a:lstStyle/>
          <a:p>
            <a:fld id="{B81FB445-20F1-4096-9FA4-2B25AB39D904}" type="slidenum">
              <a:rPr lang="en-IN" smtClean="0"/>
              <a:pPr/>
              <a:t>‹#›</a:t>
            </a:fld>
            <a:endParaRPr lang="en-IN"/>
          </a:p>
        </p:txBody>
      </p:sp>
    </p:spTree>
    <p:extLst>
      <p:ext uri="{BB962C8B-B14F-4D97-AF65-F5344CB8AC3E}">
        <p14:creationId xmlns:p14="http://schemas.microsoft.com/office/powerpoint/2010/main" val="203202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BDA8-9FF9-AED5-F1BA-4454FDC95C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3EAEED-A6B8-A3C1-E624-A37EF80C6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EC8468-117B-71F7-CF6E-EEF8E1B41C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7596DC-272B-4EEA-97E4-7D241367BC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6DCA43-6C70-1D0D-A507-D3E047832F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1C5CD9-42D8-A46A-F855-CFD925C0BAC1}"/>
              </a:ext>
            </a:extLst>
          </p:cNvPr>
          <p:cNvSpPr>
            <a:spLocks noGrp="1"/>
          </p:cNvSpPr>
          <p:nvPr>
            <p:ph type="dt" sz="half" idx="10"/>
          </p:nvPr>
        </p:nvSpPr>
        <p:spPr/>
        <p:txBody>
          <a:bodyPr/>
          <a:lstStyle/>
          <a:p>
            <a:fld id="{AAC4DAE2-9F8F-48FD-BA4C-6401A25023DD}" type="datetimeFigureOut">
              <a:rPr lang="en-IN" smtClean="0"/>
              <a:pPr/>
              <a:t>16-07-2022</a:t>
            </a:fld>
            <a:endParaRPr lang="en-IN"/>
          </a:p>
        </p:txBody>
      </p:sp>
      <p:sp>
        <p:nvSpPr>
          <p:cNvPr id="8" name="Footer Placeholder 7">
            <a:extLst>
              <a:ext uri="{FF2B5EF4-FFF2-40B4-BE49-F238E27FC236}">
                <a16:creationId xmlns:a16="http://schemas.microsoft.com/office/drawing/2014/main" id="{5AF310AF-6207-BC11-4CD3-E1A1ABBD82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CA6E61-A645-76EE-AE70-76884E2433F9}"/>
              </a:ext>
            </a:extLst>
          </p:cNvPr>
          <p:cNvSpPr>
            <a:spLocks noGrp="1"/>
          </p:cNvSpPr>
          <p:nvPr>
            <p:ph type="sldNum" sz="quarter" idx="12"/>
          </p:nvPr>
        </p:nvSpPr>
        <p:spPr/>
        <p:txBody>
          <a:bodyPr/>
          <a:lstStyle/>
          <a:p>
            <a:fld id="{B81FB445-20F1-4096-9FA4-2B25AB39D904}" type="slidenum">
              <a:rPr lang="en-IN" smtClean="0"/>
              <a:pPr/>
              <a:t>‹#›</a:t>
            </a:fld>
            <a:endParaRPr lang="en-IN"/>
          </a:p>
        </p:txBody>
      </p:sp>
    </p:spTree>
    <p:extLst>
      <p:ext uri="{BB962C8B-B14F-4D97-AF65-F5344CB8AC3E}">
        <p14:creationId xmlns:p14="http://schemas.microsoft.com/office/powerpoint/2010/main" val="4154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4559-EEEB-2A81-B22F-BDA61A8632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44CD8E-2B6F-37F8-2853-92D76F18C4B7}"/>
              </a:ext>
            </a:extLst>
          </p:cNvPr>
          <p:cNvSpPr>
            <a:spLocks noGrp="1"/>
          </p:cNvSpPr>
          <p:nvPr>
            <p:ph type="dt" sz="half" idx="10"/>
          </p:nvPr>
        </p:nvSpPr>
        <p:spPr/>
        <p:txBody>
          <a:bodyPr/>
          <a:lstStyle/>
          <a:p>
            <a:fld id="{AAC4DAE2-9F8F-48FD-BA4C-6401A25023DD}" type="datetimeFigureOut">
              <a:rPr lang="en-IN" smtClean="0"/>
              <a:pPr/>
              <a:t>16-07-2022</a:t>
            </a:fld>
            <a:endParaRPr lang="en-IN"/>
          </a:p>
        </p:txBody>
      </p:sp>
      <p:sp>
        <p:nvSpPr>
          <p:cNvPr id="4" name="Footer Placeholder 3">
            <a:extLst>
              <a:ext uri="{FF2B5EF4-FFF2-40B4-BE49-F238E27FC236}">
                <a16:creationId xmlns:a16="http://schemas.microsoft.com/office/drawing/2014/main" id="{15FCC8FD-3EA0-2D59-6A3C-8D5F00337B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035253-3DD5-0DC9-83EB-CD9ED1A9743A}"/>
              </a:ext>
            </a:extLst>
          </p:cNvPr>
          <p:cNvSpPr>
            <a:spLocks noGrp="1"/>
          </p:cNvSpPr>
          <p:nvPr>
            <p:ph type="sldNum" sz="quarter" idx="12"/>
          </p:nvPr>
        </p:nvSpPr>
        <p:spPr/>
        <p:txBody>
          <a:bodyPr/>
          <a:lstStyle/>
          <a:p>
            <a:fld id="{B81FB445-20F1-4096-9FA4-2B25AB39D904}" type="slidenum">
              <a:rPr lang="en-IN" smtClean="0"/>
              <a:pPr/>
              <a:t>‹#›</a:t>
            </a:fld>
            <a:endParaRPr lang="en-IN"/>
          </a:p>
        </p:txBody>
      </p:sp>
    </p:spTree>
    <p:extLst>
      <p:ext uri="{BB962C8B-B14F-4D97-AF65-F5344CB8AC3E}">
        <p14:creationId xmlns:p14="http://schemas.microsoft.com/office/powerpoint/2010/main" val="203331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84AFD7-DEFE-CDAE-8AFE-3FBFB7B5D79F}"/>
              </a:ext>
            </a:extLst>
          </p:cNvPr>
          <p:cNvSpPr>
            <a:spLocks noGrp="1"/>
          </p:cNvSpPr>
          <p:nvPr>
            <p:ph type="dt" sz="half" idx="10"/>
          </p:nvPr>
        </p:nvSpPr>
        <p:spPr/>
        <p:txBody>
          <a:bodyPr/>
          <a:lstStyle/>
          <a:p>
            <a:fld id="{AAC4DAE2-9F8F-48FD-BA4C-6401A25023DD}" type="datetimeFigureOut">
              <a:rPr lang="en-IN" smtClean="0"/>
              <a:pPr/>
              <a:t>16-07-2022</a:t>
            </a:fld>
            <a:endParaRPr lang="en-IN"/>
          </a:p>
        </p:txBody>
      </p:sp>
      <p:sp>
        <p:nvSpPr>
          <p:cNvPr id="3" name="Footer Placeholder 2">
            <a:extLst>
              <a:ext uri="{FF2B5EF4-FFF2-40B4-BE49-F238E27FC236}">
                <a16:creationId xmlns:a16="http://schemas.microsoft.com/office/drawing/2014/main" id="{047A52F1-0D43-5D3B-154D-92D16F94F3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75DC95-B12E-9808-B320-4930F64381C9}"/>
              </a:ext>
            </a:extLst>
          </p:cNvPr>
          <p:cNvSpPr>
            <a:spLocks noGrp="1"/>
          </p:cNvSpPr>
          <p:nvPr>
            <p:ph type="sldNum" sz="quarter" idx="12"/>
          </p:nvPr>
        </p:nvSpPr>
        <p:spPr/>
        <p:txBody>
          <a:bodyPr/>
          <a:lstStyle/>
          <a:p>
            <a:fld id="{B81FB445-20F1-4096-9FA4-2B25AB39D904}" type="slidenum">
              <a:rPr lang="en-IN" smtClean="0"/>
              <a:pPr/>
              <a:t>‹#›</a:t>
            </a:fld>
            <a:endParaRPr lang="en-IN"/>
          </a:p>
        </p:txBody>
      </p:sp>
    </p:spTree>
    <p:extLst>
      <p:ext uri="{BB962C8B-B14F-4D97-AF65-F5344CB8AC3E}">
        <p14:creationId xmlns:p14="http://schemas.microsoft.com/office/powerpoint/2010/main" val="181239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667D-AD17-3EEE-EE51-F677B3C94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6523AB-283E-389A-A64A-D4C46F901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DC2CD6-DBF4-97D6-9B64-021C4B427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38D80-41E4-4854-CB9E-D3FBC3A23F56}"/>
              </a:ext>
            </a:extLst>
          </p:cNvPr>
          <p:cNvSpPr>
            <a:spLocks noGrp="1"/>
          </p:cNvSpPr>
          <p:nvPr>
            <p:ph type="dt" sz="half" idx="10"/>
          </p:nvPr>
        </p:nvSpPr>
        <p:spPr/>
        <p:txBody>
          <a:bodyPr/>
          <a:lstStyle/>
          <a:p>
            <a:fld id="{AAC4DAE2-9F8F-48FD-BA4C-6401A25023DD}" type="datetimeFigureOut">
              <a:rPr lang="en-IN" smtClean="0"/>
              <a:pPr/>
              <a:t>16-07-2022</a:t>
            </a:fld>
            <a:endParaRPr lang="en-IN"/>
          </a:p>
        </p:txBody>
      </p:sp>
      <p:sp>
        <p:nvSpPr>
          <p:cNvPr id="6" name="Footer Placeholder 5">
            <a:extLst>
              <a:ext uri="{FF2B5EF4-FFF2-40B4-BE49-F238E27FC236}">
                <a16:creationId xmlns:a16="http://schemas.microsoft.com/office/drawing/2014/main" id="{58CE9F09-3E38-0685-7289-8A78149875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FF20A5-9714-6752-89CF-82CC12BA9085}"/>
              </a:ext>
            </a:extLst>
          </p:cNvPr>
          <p:cNvSpPr>
            <a:spLocks noGrp="1"/>
          </p:cNvSpPr>
          <p:nvPr>
            <p:ph type="sldNum" sz="quarter" idx="12"/>
          </p:nvPr>
        </p:nvSpPr>
        <p:spPr/>
        <p:txBody>
          <a:bodyPr/>
          <a:lstStyle/>
          <a:p>
            <a:fld id="{B81FB445-20F1-4096-9FA4-2B25AB39D904}" type="slidenum">
              <a:rPr lang="en-IN" smtClean="0"/>
              <a:pPr/>
              <a:t>‹#›</a:t>
            </a:fld>
            <a:endParaRPr lang="en-IN"/>
          </a:p>
        </p:txBody>
      </p:sp>
    </p:spTree>
    <p:extLst>
      <p:ext uri="{BB962C8B-B14F-4D97-AF65-F5344CB8AC3E}">
        <p14:creationId xmlns:p14="http://schemas.microsoft.com/office/powerpoint/2010/main" val="305305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0FDF-B627-E673-D5AD-B586635AC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8B69EC-C441-857B-5B0B-EE936F228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6CB2BD-F1BF-2066-0DC6-E6A48E2E4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FB22E-9E94-A93C-371E-61E72BC22AD3}"/>
              </a:ext>
            </a:extLst>
          </p:cNvPr>
          <p:cNvSpPr>
            <a:spLocks noGrp="1"/>
          </p:cNvSpPr>
          <p:nvPr>
            <p:ph type="dt" sz="half" idx="10"/>
          </p:nvPr>
        </p:nvSpPr>
        <p:spPr/>
        <p:txBody>
          <a:bodyPr/>
          <a:lstStyle/>
          <a:p>
            <a:fld id="{AAC4DAE2-9F8F-48FD-BA4C-6401A25023DD}" type="datetimeFigureOut">
              <a:rPr lang="en-IN" smtClean="0"/>
              <a:pPr/>
              <a:t>16-07-2022</a:t>
            </a:fld>
            <a:endParaRPr lang="en-IN"/>
          </a:p>
        </p:txBody>
      </p:sp>
      <p:sp>
        <p:nvSpPr>
          <p:cNvPr id="6" name="Footer Placeholder 5">
            <a:extLst>
              <a:ext uri="{FF2B5EF4-FFF2-40B4-BE49-F238E27FC236}">
                <a16:creationId xmlns:a16="http://schemas.microsoft.com/office/drawing/2014/main" id="{94EB96CA-11A9-E529-F487-5D2F699672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1477D-95D2-9DF9-4149-4F1B9429A730}"/>
              </a:ext>
            </a:extLst>
          </p:cNvPr>
          <p:cNvSpPr>
            <a:spLocks noGrp="1"/>
          </p:cNvSpPr>
          <p:nvPr>
            <p:ph type="sldNum" sz="quarter" idx="12"/>
          </p:nvPr>
        </p:nvSpPr>
        <p:spPr/>
        <p:txBody>
          <a:bodyPr/>
          <a:lstStyle/>
          <a:p>
            <a:fld id="{B81FB445-20F1-4096-9FA4-2B25AB39D904}" type="slidenum">
              <a:rPr lang="en-IN" smtClean="0"/>
              <a:pPr/>
              <a:t>‹#›</a:t>
            </a:fld>
            <a:endParaRPr lang="en-IN"/>
          </a:p>
        </p:txBody>
      </p:sp>
    </p:spTree>
    <p:extLst>
      <p:ext uri="{BB962C8B-B14F-4D97-AF65-F5344CB8AC3E}">
        <p14:creationId xmlns:p14="http://schemas.microsoft.com/office/powerpoint/2010/main" val="45765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CFDFA4-9E10-D1A0-C6AC-0EA9E88E3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0A73BC-665E-B2AC-6044-6ECF3C08F7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4AEECB-6EBA-74D8-8D7A-5C0114A59F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C4DAE2-9F8F-48FD-BA4C-6401A25023DD}" type="datetimeFigureOut">
              <a:rPr lang="en-IN" smtClean="0"/>
              <a:pPr/>
              <a:t>16-07-2022</a:t>
            </a:fld>
            <a:endParaRPr lang="en-IN"/>
          </a:p>
        </p:txBody>
      </p:sp>
      <p:sp>
        <p:nvSpPr>
          <p:cNvPr id="5" name="Footer Placeholder 4">
            <a:extLst>
              <a:ext uri="{FF2B5EF4-FFF2-40B4-BE49-F238E27FC236}">
                <a16:creationId xmlns:a16="http://schemas.microsoft.com/office/drawing/2014/main" id="{52C465CC-D9EF-9354-27D6-911AB2899F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BD3351-F89E-5648-222A-D11F710A1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FB445-20F1-4096-9FA4-2B25AB39D904}" type="slidenum">
              <a:rPr lang="en-IN" smtClean="0"/>
              <a:pPr/>
              <a:t>‹#›</a:t>
            </a:fld>
            <a:endParaRPr lang="en-IN"/>
          </a:p>
        </p:txBody>
      </p:sp>
    </p:spTree>
    <p:extLst>
      <p:ext uri="{BB962C8B-B14F-4D97-AF65-F5344CB8AC3E}">
        <p14:creationId xmlns:p14="http://schemas.microsoft.com/office/powerpoint/2010/main" val="1654823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Document 3">
            <a:extLst>
              <a:ext uri="{FF2B5EF4-FFF2-40B4-BE49-F238E27FC236}">
                <a16:creationId xmlns:a16="http://schemas.microsoft.com/office/drawing/2014/main" id="{DE1ADACC-E062-79B4-0619-DC1A5A39E95E}"/>
              </a:ext>
            </a:extLst>
          </p:cNvPr>
          <p:cNvSpPr/>
          <p:nvPr/>
        </p:nvSpPr>
        <p:spPr>
          <a:xfrm>
            <a:off x="-2258" y="1"/>
            <a:ext cx="12194258" cy="502920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1324"/>
              <a:gd name="connsiteX1" fmla="*/ 21600 w 21600"/>
              <a:gd name="connsiteY1" fmla="*/ 0 h 21324"/>
              <a:gd name="connsiteX2" fmla="*/ 21600 w 21600"/>
              <a:gd name="connsiteY2" fmla="*/ 17322 h 21324"/>
              <a:gd name="connsiteX3" fmla="*/ 0 w 21600"/>
              <a:gd name="connsiteY3" fmla="*/ 20172 h 21324"/>
              <a:gd name="connsiteX4" fmla="*/ 0 w 21600"/>
              <a:gd name="connsiteY4" fmla="*/ 0 h 21324"/>
              <a:gd name="connsiteX0" fmla="*/ 0 w 21600"/>
              <a:gd name="connsiteY0" fmla="*/ 0 h 20695"/>
              <a:gd name="connsiteX1" fmla="*/ 21600 w 21600"/>
              <a:gd name="connsiteY1" fmla="*/ 0 h 20695"/>
              <a:gd name="connsiteX2" fmla="*/ 21585 w 21600"/>
              <a:gd name="connsiteY2" fmla="*/ 6303 h 20695"/>
              <a:gd name="connsiteX3" fmla="*/ 0 w 21600"/>
              <a:gd name="connsiteY3" fmla="*/ 20172 h 20695"/>
              <a:gd name="connsiteX4" fmla="*/ 0 w 21600"/>
              <a:gd name="connsiteY4" fmla="*/ 0 h 20695"/>
              <a:gd name="connsiteX0" fmla="*/ 0 w 21600"/>
              <a:gd name="connsiteY0" fmla="*/ 0 h 20694"/>
              <a:gd name="connsiteX1" fmla="*/ 21600 w 21600"/>
              <a:gd name="connsiteY1" fmla="*/ 0 h 20694"/>
              <a:gd name="connsiteX2" fmla="*/ 21556 w 21600"/>
              <a:gd name="connsiteY2" fmla="*/ 6269 h 20694"/>
              <a:gd name="connsiteX3" fmla="*/ 0 w 21600"/>
              <a:gd name="connsiteY3" fmla="*/ 20172 h 20694"/>
              <a:gd name="connsiteX4" fmla="*/ 0 w 21600"/>
              <a:gd name="connsiteY4" fmla="*/ 0 h 20694"/>
              <a:gd name="connsiteX0" fmla="*/ 0 w 21604"/>
              <a:gd name="connsiteY0" fmla="*/ 0 h 20694"/>
              <a:gd name="connsiteX1" fmla="*/ 21600 w 21604"/>
              <a:gd name="connsiteY1" fmla="*/ 0 h 20694"/>
              <a:gd name="connsiteX2" fmla="*/ 21600 w 21604"/>
              <a:gd name="connsiteY2" fmla="*/ 6269 h 20694"/>
              <a:gd name="connsiteX3" fmla="*/ 0 w 21604"/>
              <a:gd name="connsiteY3" fmla="*/ 20172 h 20694"/>
              <a:gd name="connsiteX4" fmla="*/ 0 w 21604"/>
              <a:gd name="connsiteY4" fmla="*/ 0 h 20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4" h="20694">
                <a:moveTo>
                  <a:pt x="0" y="0"/>
                </a:moveTo>
                <a:lnTo>
                  <a:pt x="21600" y="0"/>
                </a:lnTo>
                <a:cubicBezTo>
                  <a:pt x="21585" y="2090"/>
                  <a:pt x="21615" y="4179"/>
                  <a:pt x="21600" y="6269"/>
                </a:cubicBezTo>
                <a:cubicBezTo>
                  <a:pt x="10800" y="6269"/>
                  <a:pt x="10800" y="23922"/>
                  <a:pt x="0" y="20172"/>
                </a:cubicBez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lowchart: Extract 5">
            <a:extLst>
              <a:ext uri="{FF2B5EF4-FFF2-40B4-BE49-F238E27FC236}">
                <a16:creationId xmlns:a16="http://schemas.microsoft.com/office/drawing/2014/main" id="{DE430488-BC59-BFDD-E3E6-CE1490412F31}"/>
              </a:ext>
            </a:extLst>
          </p:cNvPr>
          <p:cNvSpPr/>
          <p:nvPr/>
        </p:nvSpPr>
        <p:spPr>
          <a:xfrm>
            <a:off x="5988000" y="6614051"/>
            <a:ext cx="216000" cy="180000"/>
          </a:xfrm>
          <a:prstGeom prst="flowChartExtra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EA9BCE38-791A-2C96-C79A-B693EEEFC9DE}"/>
              </a:ext>
            </a:extLst>
          </p:cNvPr>
          <p:cNvSpPr txBox="1"/>
          <p:nvPr/>
        </p:nvSpPr>
        <p:spPr>
          <a:xfrm>
            <a:off x="224444" y="1683604"/>
            <a:ext cx="7539644" cy="830997"/>
          </a:xfrm>
          <a:prstGeom prst="rect">
            <a:avLst/>
          </a:prstGeom>
          <a:noFill/>
        </p:spPr>
        <p:txBody>
          <a:bodyPr wrap="square" rtlCol="0">
            <a:spAutoFit/>
          </a:bodyPr>
          <a:lstStyle/>
          <a:p>
            <a:r>
              <a:rPr lang="en-IN" sz="4800" b="1" i="0" dirty="0">
                <a:solidFill>
                  <a:schemeClr val="bg1"/>
                </a:solidFill>
                <a:effectLst/>
                <a:latin typeface="Century Gothic" panose="020B0502020202020204" pitchFamily="34" charset="0"/>
                <a:cs typeface="Segoe UI" panose="020B0502040204020203" pitchFamily="34" charset="0"/>
              </a:rPr>
              <a:t>Learning Resource Plaza</a:t>
            </a:r>
            <a:endParaRPr lang="en-IN" sz="4800" b="0" i="0" dirty="0">
              <a:solidFill>
                <a:schemeClr val="bg1"/>
              </a:solidFill>
              <a:effectLst/>
              <a:latin typeface="Century Gothic" panose="020B0502020202020204" pitchFamily="34" charset="0"/>
              <a:cs typeface="Segoe UI" panose="020B0502040204020203" pitchFamily="34" charset="0"/>
            </a:endParaRPr>
          </a:p>
        </p:txBody>
      </p:sp>
      <p:grpSp>
        <p:nvGrpSpPr>
          <p:cNvPr id="21" name="Group 20">
            <a:extLst>
              <a:ext uri="{FF2B5EF4-FFF2-40B4-BE49-F238E27FC236}">
                <a16:creationId xmlns:a16="http://schemas.microsoft.com/office/drawing/2014/main" id="{B827F320-4420-1BFC-4D47-3922C1102776}"/>
              </a:ext>
            </a:extLst>
          </p:cNvPr>
          <p:cNvGrpSpPr/>
          <p:nvPr/>
        </p:nvGrpSpPr>
        <p:grpSpPr>
          <a:xfrm>
            <a:off x="5528591" y="116918"/>
            <a:ext cx="1350817" cy="485104"/>
            <a:chOff x="5266114" y="149850"/>
            <a:chExt cx="1350817" cy="485104"/>
          </a:xfrm>
        </p:grpSpPr>
        <p:pic>
          <p:nvPicPr>
            <p:cNvPr id="17" name="Picture 16">
              <a:extLst>
                <a:ext uri="{FF2B5EF4-FFF2-40B4-BE49-F238E27FC236}">
                  <a16:creationId xmlns:a16="http://schemas.microsoft.com/office/drawing/2014/main" id="{461B03E9-8B05-9337-B79D-F6AE98B639A5}"/>
                </a:ext>
              </a:extLst>
            </p:cNvPr>
            <p:cNvPicPr>
              <a:picLocks noChangeAspect="1"/>
            </p:cNvPicPr>
            <p:nvPr/>
          </p:nvPicPr>
          <p:blipFill rotWithShape="1">
            <a:blip r:embed="rId2">
              <a:duotone>
                <a:schemeClr val="accent3">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r="63520"/>
            <a:stretch/>
          </p:blipFill>
          <p:spPr>
            <a:xfrm>
              <a:off x="5266114" y="149850"/>
              <a:ext cx="445313" cy="453988"/>
            </a:xfrm>
            <a:prstGeom prst="rect">
              <a:avLst/>
            </a:prstGeom>
          </p:spPr>
        </p:pic>
        <p:pic>
          <p:nvPicPr>
            <p:cNvPr id="20" name="Picture 19">
              <a:extLst>
                <a:ext uri="{FF2B5EF4-FFF2-40B4-BE49-F238E27FC236}">
                  <a16:creationId xmlns:a16="http://schemas.microsoft.com/office/drawing/2014/main" id="{55DB30B1-CB0D-7225-936B-80D33B291D49}"/>
                </a:ext>
              </a:extLst>
            </p:cNvPr>
            <p:cNvPicPr>
              <a:picLocks noChangeAspect="1"/>
            </p:cNvPicPr>
            <p:nvPr/>
          </p:nvPicPr>
          <p:blipFill rotWithShape="1">
            <a:blip r:embed="rId4">
              <a:biLevel thresh="25000"/>
              <a:extLst>
                <a:ext uri="{BEBA8EAE-BF5A-486C-A8C5-ECC9F3942E4B}">
                  <a14:imgProps xmlns:a14="http://schemas.microsoft.com/office/drawing/2010/main">
                    <a14:imgLayer r:embed="rId3">
                      <a14:imgEffect>
                        <a14:sharpenSoften amount="-50000"/>
                      </a14:imgEffect>
                      <a14:imgEffect>
                        <a14:colorTemperature colorTemp="4700"/>
                      </a14:imgEffect>
                      <a14:imgEffect>
                        <a14:saturation sat="0"/>
                      </a14:imgEffect>
                    </a14:imgLayer>
                  </a14:imgProps>
                </a:ext>
                <a:ext uri="{28A0092B-C50C-407E-A947-70E740481C1C}">
                  <a14:useLocalDpi xmlns:a14="http://schemas.microsoft.com/office/drawing/2010/main" val="0"/>
                </a:ext>
              </a:extLst>
            </a:blip>
            <a:srcRect l="37201" t="12705"/>
            <a:stretch/>
          </p:blipFill>
          <p:spPr>
            <a:xfrm>
              <a:off x="5711427" y="166837"/>
              <a:ext cx="905504" cy="468117"/>
            </a:xfrm>
            <a:prstGeom prst="rect">
              <a:avLst/>
            </a:prstGeom>
          </p:spPr>
        </p:pic>
      </p:grpSp>
      <p:grpSp>
        <p:nvGrpSpPr>
          <p:cNvPr id="24" name="Group 23">
            <a:extLst>
              <a:ext uri="{FF2B5EF4-FFF2-40B4-BE49-F238E27FC236}">
                <a16:creationId xmlns:a16="http://schemas.microsoft.com/office/drawing/2014/main" id="{2A705051-B8EF-0E16-6E79-99CE56545DFB}"/>
              </a:ext>
            </a:extLst>
          </p:cNvPr>
          <p:cNvGrpSpPr/>
          <p:nvPr/>
        </p:nvGrpSpPr>
        <p:grpSpPr>
          <a:xfrm>
            <a:off x="224444" y="257695"/>
            <a:ext cx="360000" cy="229986"/>
            <a:chOff x="224444" y="257695"/>
            <a:chExt cx="360000" cy="229986"/>
          </a:xfrm>
        </p:grpSpPr>
        <p:cxnSp>
          <p:nvCxnSpPr>
            <p:cNvPr id="14" name="Straight Connector 13">
              <a:extLst>
                <a:ext uri="{FF2B5EF4-FFF2-40B4-BE49-F238E27FC236}">
                  <a16:creationId xmlns:a16="http://schemas.microsoft.com/office/drawing/2014/main" id="{A19737DD-D53E-E3E4-9B48-C4E5A459659E}"/>
                </a:ext>
              </a:extLst>
            </p:cNvPr>
            <p:cNvCxnSpPr/>
            <p:nvPr/>
          </p:nvCxnSpPr>
          <p:spPr>
            <a:xfrm>
              <a:off x="224444" y="487681"/>
              <a:ext cx="36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5C6938BA-7BA2-F7AA-23C8-FF34A4613FAD}"/>
                </a:ext>
              </a:extLst>
            </p:cNvPr>
            <p:cNvGrpSpPr/>
            <p:nvPr/>
          </p:nvGrpSpPr>
          <p:grpSpPr>
            <a:xfrm>
              <a:off x="224444" y="257695"/>
              <a:ext cx="360000" cy="119149"/>
              <a:chOff x="224444" y="257695"/>
              <a:chExt cx="360000" cy="119149"/>
            </a:xfrm>
          </p:grpSpPr>
          <p:cxnSp>
            <p:nvCxnSpPr>
              <p:cNvPr id="12" name="Straight Connector 11">
                <a:extLst>
                  <a:ext uri="{FF2B5EF4-FFF2-40B4-BE49-F238E27FC236}">
                    <a16:creationId xmlns:a16="http://schemas.microsoft.com/office/drawing/2014/main" id="{274C655B-D0C5-0296-B169-9482155B839B}"/>
                  </a:ext>
                </a:extLst>
              </p:cNvPr>
              <p:cNvCxnSpPr/>
              <p:nvPr/>
            </p:nvCxnSpPr>
            <p:spPr>
              <a:xfrm>
                <a:off x="224444" y="257695"/>
                <a:ext cx="36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360E0B-192A-4915-A578-C34941FFC5EA}"/>
                  </a:ext>
                </a:extLst>
              </p:cNvPr>
              <p:cNvCxnSpPr/>
              <p:nvPr/>
            </p:nvCxnSpPr>
            <p:spPr>
              <a:xfrm>
                <a:off x="224444" y="376844"/>
                <a:ext cx="36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5" name="TextBox 24">
            <a:extLst>
              <a:ext uri="{FF2B5EF4-FFF2-40B4-BE49-F238E27FC236}">
                <a16:creationId xmlns:a16="http://schemas.microsoft.com/office/drawing/2014/main" id="{6E6007F9-76FF-1456-B147-D7B38393E046}"/>
              </a:ext>
            </a:extLst>
          </p:cNvPr>
          <p:cNvSpPr txBox="1"/>
          <p:nvPr/>
        </p:nvSpPr>
        <p:spPr>
          <a:xfrm>
            <a:off x="224444" y="2425708"/>
            <a:ext cx="3679985" cy="584775"/>
          </a:xfrm>
          <a:prstGeom prst="rect">
            <a:avLst/>
          </a:prstGeom>
          <a:noFill/>
        </p:spPr>
        <p:txBody>
          <a:bodyPr wrap="square" rtlCol="0">
            <a:spAutoFit/>
          </a:bodyPr>
          <a:lstStyle/>
          <a:p>
            <a:r>
              <a:rPr lang="en-IN" sz="3200" b="1" i="0" dirty="0">
                <a:solidFill>
                  <a:schemeClr val="bg1"/>
                </a:solidFill>
                <a:effectLst/>
                <a:latin typeface="Segoe UI Light" panose="020B0502040204020203" pitchFamily="34" charset="0"/>
                <a:cs typeface="Segoe UI Light" panose="020B0502040204020203" pitchFamily="34" charset="0"/>
              </a:rPr>
              <a:t>Central Library</a:t>
            </a:r>
            <a:endParaRPr lang="en-IN" sz="3200" b="0" i="0" dirty="0">
              <a:solidFill>
                <a:schemeClr val="bg1"/>
              </a:solidFill>
              <a:effectLst/>
              <a:latin typeface="Segoe UI Light" panose="020B0502040204020203" pitchFamily="34" charset="0"/>
              <a:cs typeface="Segoe UI Light" panose="020B0502040204020203" pitchFamily="34" charset="0"/>
            </a:endParaRPr>
          </a:p>
        </p:txBody>
      </p:sp>
      <p:pic>
        <p:nvPicPr>
          <p:cNvPr id="39" name="Picture 38">
            <a:extLst>
              <a:ext uri="{FF2B5EF4-FFF2-40B4-BE49-F238E27FC236}">
                <a16:creationId xmlns:a16="http://schemas.microsoft.com/office/drawing/2014/main" id="{D24CBFD1-35BF-C8F9-78DF-15D9E4407A14}"/>
              </a:ext>
            </a:extLst>
          </p:cNvPr>
          <p:cNvPicPr>
            <a:picLocks noChangeAspect="1"/>
          </p:cNvPicPr>
          <p:nvPr/>
        </p:nvPicPr>
        <p:blipFill rotWithShape="1">
          <a:blip r:embed="rId5"/>
          <a:srcRect b="1701"/>
          <a:stretch/>
        </p:blipFill>
        <p:spPr>
          <a:xfrm>
            <a:off x="-2258" y="0"/>
            <a:ext cx="3183775" cy="6404263"/>
          </a:xfrm>
          <a:prstGeom prst="rect">
            <a:avLst/>
          </a:prstGeom>
        </p:spPr>
      </p:pic>
      <p:sp>
        <p:nvSpPr>
          <p:cNvPr id="42" name="Flowchart: Extract 41">
            <a:extLst>
              <a:ext uri="{FF2B5EF4-FFF2-40B4-BE49-F238E27FC236}">
                <a16:creationId xmlns:a16="http://schemas.microsoft.com/office/drawing/2014/main" id="{79CAEF35-AC33-831C-1D56-91B3FF25490B}"/>
              </a:ext>
            </a:extLst>
          </p:cNvPr>
          <p:cNvSpPr/>
          <p:nvPr/>
        </p:nvSpPr>
        <p:spPr>
          <a:xfrm rot="5400000">
            <a:off x="2172435" y="3832487"/>
            <a:ext cx="182880" cy="144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spTree>
    <p:extLst>
      <p:ext uri="{BB962C8B-B14F-4D97-AF65-F5344CB8AC3E}">
        <p14:creationId xmlns:p14="http://schemas.microsoft.com/office/powerpoint/2010/main" val="1251098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D4FA0A-7975-A3C9-4978-3F22688ED492}"/>
              </a:ext>
            </a:extLst>
          </p:cNvPr>
          <p:cNvSpPr txBox="1"/>
          <p:nvPr/>
        </p:nvSpPr>
        <p:spPr>
          <a:xfrm>
            <a:off x="390354" y="237392"/>
            <a:ext cx="4656431" cy="584775"/>
          </a:xfrm>
          <a:prstGeom prst="rect">
            <a:avLst/>
          </a:prstGeom>
          <a:noFill/>
        </p:spPr>
        <p:txBody>
          <a:bodyPr wrap="square" rtlCol="0">
            <a:spAutoFit/>
          </a:bodyPr>
          <a:lstStyle/>
          <a:p>
            <a:r>
              <a:rPr lang="en-IN" sz="3200" b="1" dirty="0">
                <a:latin typeface="Segoe UI" panose="020B0502040204020203" pitchFamily="34" charset="0"/>
                <a:cs typeface="Segoe UI" panose="020B0502040204020203" pitchFamily="34" charset="0"/>
              </a:rPr>
              <a:t>Team Members</a:t>
            </a:r>
          </a:p>
        </p:txBody>
      </p:sp>
      <p:pic>
        <p:nvPicPr>
          <p:cNvPr id="5" name="Picture 4">
            <a:extLst>
              <a:ext uri="{FF2B5EF4-FFF2-40B4-BE49-F238E27FC236}">
                <a16:creationId xmlns:a16="http://schemas.microsoft.com/office/drawing/2014/main" id="{8559F522-41AC-C624-BB1A-9548A4F2BE44}"/>
              </a:ext>
            </a:extLst>
          </p:cNvPr>
          <p:cNvPicPr>
            <a:picLocks noChangeAspect="1"/>
          </p:cNvPicPr>
          <p:nvPr/>
        </p:nvPicPr>
        <p:blipFill>
          <a:blip r:embed="rId2"/>
          <a:stretch>
            <a:fillRect/>
          </a:stretch>
        </p:blipFill>
        <p:spPr>
          <a:xfrm>
            <a:off x="842035" y="831065"/>
            <a:ext cx="10561588" cy="1983774"/>
          </a:xfrm>
          <a:prstGeom prst="rect">
            <a:avLst/>
          </a:prstGeom>
        </p:spPr>
      </p:pic>
      <p:pic>
        <p:nvPicPr>
          <p:cNvPr id="6" name="Picture 5">
            <a:extLst>
              <a:ext uri="{FF2B5EF4-FFF2-40B4-BE49-F238E27FC236}">
                <a16:creationId xmlns:a16="http://schemas.microsoft.com/office/drawing/2014/main" id="{8559F522-41AC-C624-BB1A-9548A4F2BE44}"/>
              </a:ext>
            </a:extLst>
          </p:cNvPr>
          <p:cNvPicPr>
            <a:picLocks noChangeAspect="1"/>
          </p:cNvPicPr>
          <p:nvPr/>
        </p:nvPicPr>
        <p:blipFill>
          <a:blip r:embed="rId2"/>
          <a:stretch>
            <a:fillRect/>
          </a:stretch>
        </p:blipFill>
        <p:spPr>
          <a:xfrm>
            <a:off x="780488" y="2870881"/>
            <a:ext cx="10561588" cy="1983774"/>
          </a:xfrm>
          <a:prstGeom prst="rect">
            <a:avLst/>
          </a:prstGeom>
        </p:spPr>
      </p:pic>
      <p:pic>
        <p:nvPicPr>
          <p:cNvPr id="7" name="Picture 6">
            <a:extLst>
              <a:ext uri="{FF2B5EF4-FFF2-40B4-BE49-F238E27FC236}">
                <a16:creationId xmlns:a16="http://schemas.microsoft.com/office/drawing/2014/main" id="{8559F522-41AC-C624-BB1A-9548A4F2BE44}"/>
              </a:ext>
            </a:extLst>
          </p:cNvPr>
          <p:cNvPicPr>
            <a:picLocks noChangeAspect="1"/>
          </p:cNvPicPr>
          <p:nvPr/>
        </p:nvPicPr>
        <p:blipFill>
          <a:blip r:embed="rId2"/>
          <a:stretch>
            <a:fillRect/>
          </a:stretch>
        </p:blipFill>
        <p:spPr>
          <a:xfrm>
            <a:off x="765834" y="4874226"/>
            <a:ext cx="10561588" cy="19837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51204" y="169374"/>
            <a:ext cx="5695328" cy="170338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519009" y="184640"/>
            <a:ext cx="2917457" cy="2584938"/>
          </a:xfrm>
          <a:prstGeom prst="rect">
            <a:avLst/>
          </a:prstGeom>
          <a:noFill/>
          <a:ln w="9525">
            <a:noFill/>
            <a:miter lim="800000"/>
            <a:headEnd/>
            <a:tailEnd/>
          </a:ln>
          <a:effectLst/>
        </p:spPr>
      </p:pic>
      <p:grpSp>
        <p:nvGrpSpPr>
          <p:cNvPr id="6" name="Group 5">
            <a:extLst>
              <a:ext uri="{FF2B5EF4-FFF2-40B4-BE49-F238E27FC236}">
                <a16:creationId xmlns:a16="http://schemas.microsoft.com/office/drawing/2014/main" id="{4A9FB9B3-539D-2449-0E70-6F923D64BF3F}"/>
              </a:ext>
            </a:extLst>
          </p:cNvPr>
          <p:cNvGrpSpPr/>
          <p:nvPr/>
        </p:nvGrpSpPr>
        <p:grpSpPr>
          <a:xfrm>
            <a:off x="71470" y="3354187"/>
            <a:ext cx="12048486" cy="3421380"/>
            <a:chOff x="0" y="2171071"/>
            <a:chExt cx="11916051" cy="3421380"/>
          </a:xfrm>
        </p:grpSpPr>
        <p:pic>
          <p:nvPicPr>
            <p:cNvPr id="7" name="Picture 6">
              <a:extLst>
                <a:ext uri="{FF2B5EF4-FFF2-40B4-BE49-F238E27FC236}">
                  <a16:creationId xmlns:a16="http://schemas.microsoft.com/office/drawing/2014/main" id="{CC7CE11E-E2E4-266F-6F47-499D044923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3514" y="2171071"/>
              <a:ext cx="8542537" cy="3421380"/>
            </a:xfrm>
            <a:prstGeom prst="rect">
              <a:avLst/>
            </a:prstGeom>
          </p:spPr>
        </p:pic>
        <p:pic>
          <p:nvPicPr>
            <p:cNvPr id="8" name="Picture 7">
              <a:extLst>
                <a:ext uri="{FF2B5EF4-FFF2-40B4-BE49-F238E27FC236}">
                  <a16:creationId xmlns:a16="http://schemas.microsoft.com/office/drawing/2014/main" id="{04AD0BDC-2EB1-A099-827D-49200A26F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949" y="3338004"/>
              <a:ext cx="2873266" cy="2183425"/>
            </a:xfrm>
            <a:prstGeom prst="rect">
              <a:avLst/>
            </a:prstGeom>
          </p:spPr>
        </p:pic>
        <p:pic>
          <p:nvPicPr>
            <p:cNvPr id="9" name="Picture 8">
              <a:extLst>
                <a:ext uri="{FF2B5EF4-FFF2-40B4-BE49-F238E27FC236}">
                  <a16:creationId xmlns:a16="http://schemas.microsoft.com/office/drawing/2014/main" id="{8AF85263-5260-6BF8-1BB9-6376EA9B7B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452560"/>
              <a:ext cx="3373514" cy="1099616"/>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952BEA3-5429-C74C-58B5-DCAFC45F90D4}"/>
              </a:ext>
            </a:extLst>
          </p:cNvPr>
          <p:cNvPicPr>
            <a:picLocks noChangeAspect="1"/>
          </p:cNvPicPr>
          <p:nvPr/>
        </p:nvPicPr>
        <p:blipFill rotWithShape="1">
          <a:blip r:embed="rId2"/>
          <a:srcRect l="4185" t="6524" r="4297" b="3633"/>
          <a:stretch/>
        </p:blipFill>
        <p:spPr>
          <a:xfrm>
            <a:off x="6500553" y="683915"/>
            <a:ext cx="5020888" cy="4203154"/>
          </a:xfrm>
          <a:prstGeom prst="rect">
            <a:avLst/>
          </a:prstGeom>
        </p:spPr>
      </p:pic>
      <p:pic>
        <p:nvPicPr>
          <p:cNvPr id="31" name="Picture 30">
            <a:extLst>
              <a:ext uri="{FF2B5EF4-FFF2-40B4-BE49-F238E27FC236}">
                <a16:creationId xmlns:a16="http://schemas.microsoft.com/office/drawing/2014/main" id="{A85D424D-603D-29DE-B6FB-7606BE2D60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197" y="66503"/>
            <a:ext cx="5586152" cy="5586152"/>
          </a:xfrm>
          <a:prstGeom prst="rect">
            <a:avLst/>
          </a:prstGeom>
        </p:spPr>
      </p:pic>
      <p:sp>
        <p:nvSpPr>
          <p:cNvPr id="32" name="Star: 7 Points 31">
            <a:extLst>
              <a:ext uri="{FF2B5EF4-FFF2-40B4-BE49-F238E27FC236}">
                <a16:creationId xmlns:a16="http://schemas.microsoft.com/office/drawing/2014/main" id="{ADC6DBE0-5F92-94CE-B1D5-979BD4E8E824}"/>
              </a:ext>
            </a:extLst>
          </p:cNvPr>
          <p:cNvSpPr/>
          <p:nvPr/>
        </p:nvSpPr>
        <p:spPr>
          <a:xfrm>
            <a:off x="4962697" y="5370022"/>
            <a:ext cx="288000" cy="282633"/>
          </a:xfrm>
          <a:prstGeom prst="star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BABB34D0-B069-D19E-476E-9DE315BE8A93}"/>
              </a:ext>
            </a:extLst>
          </p:cNvPr>
          <p:cNvSpPr/>
          <p:nvPr/>
        </p:nvSpPr>
        <p:spPr>
          <a:xfrm>
            <a:off x="430953" y="489142"/>
            <a:ext cx="252000" cy="25200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95C4FBE2-541F-ACAE-BF11-318E6B289D5E}"/>
              </a:ext>
            </a:extLst>
          </p:cNvPr>
          <p:cNvSpPr/>
          <p:nvPr/>
        </p:nvSpPr>
        <p:spPr>
          <a:xfrm>
            <a:off x="324197" y="1123680"/>
            <a:ext cx="106756" cy="10660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048438E2-89A1-4BBC-813E-8B6CB51E9D29}"/>
              </a:ext>
            </a:extLst>
          </p:cNvPr>
          <p:cNvSpPr/>
          <p:nvPr/>
        </p:nvSpPr>
        <p:spPr>
          <a:xfrm>
            <a:off x="5579302" y="924982"/>
            <a:ext cx="72000" cy="72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258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E1159C-F90A-9FBD-FCBE-7CF6A613FCF4}"/>
              </a:ext>
            </a:extLst>
          </p:cNvPr>
          <p:cNvPicPr>
            <a:picLocks noChangeAspect="1"/>
          </p:cNvPicPr>
          <p:nvPr/>
        </p:nvPicPr>
        <p:blipFill>
          <a:blip r:embed="rId2"/>
          <a:stretch>
            <a:fillRect/>
          </a:stretch>
        </p:blipFill>
        <p:spPr>
          <a:xfrm>
            <a:off x="134129" y="3960050"/>
            <a:ext cx="6473450" cy="2668935"/>
          </a:xfrm>
          <a:prstGeom prst="rect">
            <a:avLst/>
          </a:prstGeom>
        </p:spPr>
      </p:pic>
      <p:pic>
        <p:nvPicPr>
          <p:cNvPr id="7" name="Picture 6">
            <a:extLst>
              <a:ext uri="{FF2B5EF4-FFF2-40B4-BE49-F238E27FC236}">
                <a16:creationId xmlns:a16="http://schemas.microsoft.com/office/drawing/2014/main" id="{25F2976B-BBBD-D8FD-6BED-2E74305CB9E9}"/>
              </a:ext>
            </a:extLst>
          </p:cNvPr>
          <p:cNvPicPr>
            <a:picLocks noChangeAspect="1"/>
          </p:cNvPicPr>
          <p:nvPr/>
        </p:nvPicPr>
        <p:blipFill rotWithShape="1">
          <a:blip r:embed="rId3"/>
          <a:srcRect t="9882" b="16469"/>
          <a:stretch/>
        </p:blipFill>
        <p:spPr>
          <a:xfrm>
            <a:off x="6607579" y="4197922"/>
            <a:ext cx="5584421" cy="2552289"/>
          </a:xfrm>
          <a:prstGeom prst="rect">
            <a:avLst/>
          </a:prstGeom>
        </p:spPr>
      </p:pic>
      <p:sp>
        <p:nvSpPr>
          <p:cNvPr id="8" name="Rectangle: Rounded Corners 7">
            <a:extLst>
              <a:ext uri="{FF2B5EF4-FFF2-40B4-BE49-F238E27FC236}">
                <a16:creationId xmlns:a16="http://schemas.microsoft.com/office/drawing/2014/main" id="{B2188C28-C693-D93A-1138-920C7BCAD596}"/>
              </a:ext>
            </a:extLst>
          </p:cNvPr>
          <p:cNvSpPr/>
          <p:nvPr/>
        </p:nvSpPr>
        <p:spPr>
          <a:xfrm>
            <a:off x="290641" y="249382"/>
            <a:ext cx="3607724" cy="161266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9D28646E-688B-3EEA-262C-91B7CA5574CB}"/>
              </a:ext>
            </a:extLst>
          </p:cNvPr>
          <p:cNvSpPr/>
          <p:nvPr/>
        </p:nvSpPr>
        <p:spPr>
          <a:xfrm>
            <a:off x="2169622" y="2003298"/>
            <a:ext cx="1728743" cy="161266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818E78E2-F5D7-64E7-9098-A90ABBD8CE60}"/>
              </a:ext>
            </a:extLst>
          </p:cNvPr>
          <p:cNvSpPr/>
          <p:nvPr/>
        </p:nvSpPr>
        <p:spPr>
          <a:xfrm>
            <a:off x="4161602" y="2023702"/>
            <a:ext cx="3607724" cy="161266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49F5D066-A7B6-D7BA-2E09-53F6B9BD3A7C}"/>
              </a:ext>
            </a:extLst>
          </p:cNvPr>
          <p:cNvSpPr/>
          <p:nvPr/>
        </p:nvSpPr>
        <p:spPr>
          <a:xfrm>
            <a:off x="4161602" y="249381"/>
            <a:ext cx="2264135" cy="161266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FA2D5259-B5A8-2700-52B8-96D23CE4C826}"/>
              </a:ext>
            </a:extLst>
          </p:cNvPr>
          <p:cNvSpPr/>
          <p:nvPr/>
        </p:nvSpPr>
        <p:spPr>
          <a:xfrm>
            <a:off x="6683432" y="249380"/>
            <a:ext cx="2264135" cy="161266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13018E8A-AC89-FA05-8424-6303EE4D0BC0}"/>
              </a:ext>
            </a:extLst>
          </p:cNvPr>
          <p:cNvSpPr/>
          <p:nvPr/>
        </p:nvSpPr>
        <p:spPr>
          <a:xfrm>
            <a:off x="9205262" y="249379"/>
            <a:ext cx="2264135" cy="161266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A349D260-8247-F1EF-C349-5B2D3D7A4B7E}"/>
              </a:ext>
            </a:extLst>
          </p:cNvPr>
          <p:cNvSpPr/>
          <p:nvPr/>
        </p:nvSpPr>
        <p:spPr>
          <a:xfrm>
            <a:off x="7963592" y="2003298"/>
            <a:ext cx="3607724" cy="161266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65927A32-E255-228B-83D6-36E425C06C5E}"/>
              </a:ext>
            </a:extLst>
          </p:cNvPr>
          <p:cNvSpPr/>
          <p:nvPr/>
        </p:nvSpPr>
        <p:spPr>
          <a:xfrm>
            <a:off x="290641" y="2023702"/>
            <a:ext cx="1615744" cy="161266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1088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507977-0885-05E7-A007-60A5ABD4D31F}"/>
              </a:ext>
            </a:extLst>
          </p:cNvPr>
          <p:cNvPicPr>
            <a:picLocks noChangeAspect="1"/>
          </p:cNvPicPr>
          <p:nvPr/>
        </p:nvPicPr>
        <p:blipFill>
          <a:blip r:embed="rId2"/>
          <a:stretch>
            <a:fillRect/>
          </a:stretch>
        </p:blipFill>
        <p:spPr>
          <a:xfrm>
            <a:off x="60900" y="4197198"/>
            <a:ext cx="5633318" cy="1914695"/>
          </a:xfrm>
          <a:prstGeom prst="rect">
            <a:avLst/>
          </a:prstGeom>
        </p:spPr>
      </p:pic>
      <p:pic>
        <p:nvPicPr>
          <p:cNvPr id="7" name="Picture 6">
            <a:extLst>
              <a:ext uri="{FF2B5EF4-FFF2-40B4-BE49-F238E27FC236}">
                <a16:creationId xmlns:a16="http://schemas.microsoft.com/office/drawing/2014/main" id="{595A2D50-E1E4-4899-3900-CFC7034D33BC}"/>
              </a:ext>
            </a:extLst>
          </p:cNvPr>
          <p:cNvPicPr>
            <a:picLocks noChangeAspect="1"/>
          </p:cNvPicPr>
          <p:nvPr/>
        </p:nvPicPr>
        <p:blipFill>
          <a:blip r:embed="rId3"/>
          <a:stretch>
            <a:fillRect/>
          </a:stretch>
        </p:blipFill>
        <p:spPr>
          <a:xfrm>
            <a:off x="6037810" y="4126266"/>
            <a:ext cx="6024799" cy="2083342"/>
          </a:xfrm>
          <a:prstGeom prst="rect">
            <a:avLst/>
          </a:prstGeom>
        </p:spPr>
      </p:pic>
      <p:sp>
        <p:nvSpPr>
          <p:cNvPr id="8" name="TextBox 7">
            <a:extLst>
              <a:ext uri="{FF2B5EF4-FFF2-40B4-BE49-F238E27FC236}">
                <a16:creationId xmlns:a16="http://schemas.microsoft.com/office/drawing/2014/main" id="{86D4FA0A-7975-A3C9-4978-3F22688ED492}"/>
              </a:ext>
            </a:extLst>
          </p:cNvPr>
          <p:cNvSpPr txBox="1"/>
          <p:nvPr/>
        </p:nvSpPr>
        <p:spPr>
          <a:xfrm>
            <a:off x="191193" y="3352411"/>
            <a:ext cx="2474289" cy="584775"/>
          </a:xfrm>
          <a:prstGeom prst="rect">
            <a:avLst/>
          </a:prstGeom>
          <a:noFill/>
        </p:spPr>
        <p:txBody>
          <a:bodyPr wrap="square" rtlCol="0">
            <a:spAutoFit/>
          </a:bodyPr>
          <a:lstStyle/>
          <a:p>
            <a:r>
              <a:rPr lang="en-IN" sz="3200" b="1" dirty="0">
                <a:latin typeface="Segoe UI" panose="020B0502040204020203" pitchFamily="34" charset="0"/>
                <a:cs typeface="Segoe UI" panose="020B0502040204020203" pitchFamily="34" charset="0"/>
              </a:rPr>
              <a:t>Rules</a:t>
            </a:r>
          </a:p>
        </p:txBody>
      </p:sp>
      <p:pic>
        <p:nvPicPr>
          <p:cNvPr id="13" name="Picture 12">
            <a:extLst>
              <a:ext uri="{FF2B5EF4-FFF2-40B4-BE49-F238E27FC236}">
                <a16:creationId xmlns:a16="http://schemas.microsoft.com/office/drawing/2014/main" id="{9478E4FD-44D1-3A7D-F490-45DB7F9454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6501"/>
            <a:ext cx="12192000" cy="3158902"/>
          </a:xfrm>
          <a:prstGeom prst="rect">
            <a:avLst/>
          </a:prstGeom>
        </p:spPr>
      </p:pic>
    </p:spTree>
    <p:extLst>
      <p:ext uri="{BB962C8B-B14F-4D97-AF65-F5344CB8AC3E}">
        <p14:creationId xmlns:p14="http://schemas.microsoft.com/office/powerpoint/2010/main" val="242752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8559F522-41AC-C624-BB1A-9548A4F2BE44}"/>
              </a:ext>
            </a:extLst>
          </p:cNvPr>
          <p:cNvPicPr>
            <a:picLocks noChangeAspect="1"/>
          </p:cNvPicPr>
          <p:nvPr/>
        </p:nvPicPr>
        <p:blipFill>
          <a:blip r:embed="rId2"/>
          <a:stretch>
            <a:fillRect/>
          </a:stretch>
        </p:blipFill>
        <p:spPr>
          <a:xfrm>
            <a:off x="543098" y="1036577"/>
            <a:ext cx="11105804" cy="2085994"/>
          </a:xfrm>
          <a:prstGeom prst="rect">
            <a:avLst/>
          </a:prstGeom>
        </p:spPr>
      </p:pic>
      <p:grpSp>
        <p:nvGrpSpPr>
          <p:cNvPr id="23" name="Group 22">
            <a:extLst>
              <a:ext uri="{FF2B5EF4-FFF2-40B4-BE49-F238E27FC236}">
                <a16:creationId xmlns:a16="http://schemas.microsoft.com/office/drawing/2014/main" id="{4A9FB9B3-539D-2449-0E70-6F923D64BF3F}"/>
              </a:ext>
            </a:extLst>
          </p:cNvPr>
          <p:cNvGrpSpPr/>
          <p:nvPr/>
        </p:nvGrpSpPr>
        <p:grpSpPr>
          <a:xfrm>
            <a:off x="71470" y="3354187"/>
            <a:ext cx="12048486" cy="3421380"/>
            <a:chOff x="0" y="2171071"/>
            <a:chExt cx="11916051" cy="3421380"/>
          </a:xfrm>
        </p:grpSpPr>
        <p:pic>
          <p:nvPicPr>
            <p:cNvPr id="24" name="Picture 23">
              <a:extLst>
                <a:ext uri="{FF2B5EF4-FFF2-40B4-BE49-F238E27FC236}">
                  <a16:creationId xmlns:a16="http://schemas.microsoft.com/office/drawing/2014/main" id="{CC7CE11E-E2E4-266F-6F47-499D04492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514" y="2171071"/>
              <a:ext cx="8542537" cy="3421380"/>
            </a:xfrm>
            <a:prstGeom prst="rect">
              <a:avLst/>
            </a:prstGeom>
          </p:spPr>
        </p:pic>
        <p:pic>
          <p:nvPicPr>
            <p:cNvPr id="25" name="Picture 24">
              <a:extLst>
                <a:ext uri="{FF2B5EF4-FFF2-40B4-BE49-F238E27FC236}">
                  <a16:creationId xmlns:a16="http://schemas.microsoft.com/office/drawing/2014/main" id="{04AD0BDC-2EB1-A099-827D-49200A26F7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949" y="3338004"/>
              <a:ext cx="2873266" cy="2183425"/>
            </a:xfrm>
            <a:prstGeom prst="rect">
              <a:avLst/>
            </a:prstGeom>
          </p:spPr>
        </p:pic>
        <p:pic>
          <p:nvPicPr>
            <p:cNvPr id="26" name="Picture 25">
              <a:extLst>
                <a:ext uri="{FF2B5EF4-FFF2-40B4-BE49-F238E27FC236}">
                  <a16:creationId xmlns:a16="http://schemas.microsoft.com/office/drawing/2014/main" id="{8AF85263-5260-6BF8-1BB9-6376EA9B7B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452560"/>
              <a:ext cx="3373514" cy="1099616"/>
            </a:xfrm>
            <a:prstGeom prst="rect">
              <a:avLst/>
            </a:prstGeom>
          </p:spPr>
        </p:pic>
      </p:grpSp>
      <p:sp>
        <p:nvSpPr>
          <p:cNvPr id="27" name="TextBox 26">
            <a:extLst>
              <a:ext uri="{FF2B5EF4-FFF2-40B4-BE49-F238E27FC236}">
                <a16:creationId xmlns:a16="http://schemas.microsoft.com/office/drawing/2014/main" id="{A78799D5-CFDD-4210-5F74-02701B00B12E}"/>
              </a:ext>
            </a:extLst>
          </p:cNvPr>
          <p:cNvSpPr txBox="1"/>
          <p:nvPr/>
        </p:nvSpPr>
        <p:spPr>
          <a:xfrm>
            <a:off x="565940" y="231084"/>
            <a:ext cx="2474289" cy="584775"/>
          </a:xfrm>
          <a:prstGeom prst="rect">
            <a:avLst/>
          </a:prstGeom>
          <a:noFill/>
        </p:spPr>
        <p:txBody>
          <a:bodyPr wrap="square" rtlCol="0">
            <a:spAutoFit/>
          </a:bodyPr>
          <a:lstStyle/>
          <a:p>
            <a:r>
              <a:rPr lang="en-IN" sz="3200" b="1" dirty="0">
                <a:latin typeface="Segoe UI" panose="020B0502040204020203" pitchFamily="34" charset="0"/>
                <a:cs typeface="Segoe UI" panose="020B0502040204020203" pitchFamily="34" charset="0"/>
              </a:rPr>
              <a:t>Team</a:t>
            </a:r>
          </a:p>
        </p:txBody>
      </p:sp>
    </p:spTree>
    <p:extLst>
      <p:ext uri="{BB962C8B-B14F-4D97-AF65-F5344CB8AC3E}">
        <p14:creationId xmlns:p14="http://schemas.microsoft.com/office/powerpoint/2010/main" val="36332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Projects\College Site\DYPIU_Main_Gate.jpg"/>
          <p:cNvPicPr>
            <a:picLocks noChangeAspect="1" noChangeArrowheads="1"/>
          </p:cNvPicPr>
          <p:nvPr/>
        </p:nvPicPr>
        <p:blipFill>
          <a:blip r:embed="rId2" cstate="print"/>
          <a:srcRect/>
          <a:stretch>
            <a:fillRect/>
          </a:stretch>
        </p:blipFill>
        <p:spPr bwMode="auto">
          <a:xfrm>
            <a:off x="1924878" y="0"/>
            <a:ext cx="10267122" cy="6844748"/>
          </a:xfrm>
          <a:prstGeom prst="rect">
            <a:avLst/>
          </a:prstGeom>
          <a:noFill/>
        </p:spPr>
      </p:pic>
      <p:sp>
        <p:nvSpPr>
          <p:cNvPr id="7" name="TextBox 6">
            <a:extLst>
              <a:ext uri="{FF2B5EF4-FFF2-40B4-BE49-F238E27FC236}">
                <a16:creationId xmlns:a16="http://schemas.microsoft.com/office/drawing/2014/main" id="{86D4FA0A-7975-A3C9-4978-3F22688ED492}"/>
              </a:ext>
            </a:extLst>
          </p:cNvPr>
          <p:cNvSpPr txBox="1"/>
          <p:nvPr/>
        </p:nvSpPr>
        <p:spPr>
          <a:xfrm>
            <a:off x="240886" y="0"/>
            <a:ext cx="2474289" cy="584775"/>
          </a:xfrm>
          <a:prstGeom prst="rect">
            <a:avLst/>
          </a:prstGeom>
          <a:noFill/>
        </p:spPr>
        <p:txBody>
          <a:bodyPr wrap="square" rtlCol="0">
            <a:spAutoFit/>
          </a:bodyPr>
          <a:lstStyle/>
          <a:p>
            <a:r>
              <a:rPr lang="en-IN" sz="3200" b="1" dirty="0">
                <a:latin typeface="Segoe UI" panose="020B0502040204020203" pitchFamily="34" charset="0"/>
                <a:cs typeface="Segoe UI" panose="020B0502040204020203" pitchFamily="34" charset="0"/>
              </a:rPr>
              <a:t>About US</a:t>
            </a:r>
          </a:p>
        </p:txBody>
      </p:sp>
      <p:pic>
        <p:nvPicPr>
          <p:cNvPr id="8" name="Picture 7">
            <a:extLst>
              <a:ext uri="{FF2B5EF4-FFF2-40B4-BE49-F238E27FC236}">
                <a16:creationId xmlns:a16="http://schemas.microsoft.com/office/drawing/2014/main" id="{D24CBFD1-35BF-C8F9-78DF-15D9E4407A14}"/>
              </a:ext>
            </a:extLst>
          </p:cNvPr>
          <p:cNvPicPr>
            <a:picLocks noChangeAspect="1"/>
          </p:cNvPicPr>
          <p:nvPr/>
        </p:nvPicPr>
        <p:blipFill rotWithShape="1">
          <a:blip r:embed="rId3"/>
          <a:srcRect b="1701"/>
          <a:stretch/>
        </p:blipFill>
        <p:spPr>
          <a:xfrm>
            <a:off x="0" y="606287"/>
            <a:ext cx="3183775" cy="6251713"/>
          </a:xfrm>
          <a:prstGeom prst="rect">
            <a:avLst/>
          </a:prstGeom>
        </p:spPr>
      </p:pic>
      <p:sp>
        <p:nvSpPr>
          <p:cNvPr id="9" name="TextBox 8"/>
          <p:cNvSpPr txBox="1"/>
          <p:nvPr/>
        </p:nvSpPr>
        <p:spPr>
          <a:xfrm>
            <a:off x="3349487" y="4969565"/>
            <a:ext cx="8676861" cy="2031325"/>
          </a:xfrm>
          <a:prstGeom prst="rect">
            <a:avLst/>
          </a:prstGeom>
          <a:noFill/>
        </p:spPr>
        <p:txBody>
          <a:bodyPr wrap="square" rtlCol="0">
            <a:spAutoFit/>
          </a:bodyPr>
          <a:lstStyle/>
          <a:p>
            <a:r>
              <a:rPr lang="en-US" dirty="0"/>
              <a:t>The core objective of an academic library is to </a:t>
            </a:r>
            <a:r>
              <a:rPr lang="en-US" dirty="0" err="1"/>
              <a:t>fulfil</a:t>
            </a:r>
            <a:r>
              <a:rPr lang="en-US" dirty="0"/>
              <a:t> the information needs of its stakeholders by making available predominant sources of information and provision of information services. As it has been presumed as the heart of every institution, the overall health of the parent institution depends on it.</a:t>
            </a:r>
            <a:br>
              <a:rPr lang="en-US" dirty="0"/>
            </a:br>
            <a:r>
              <a:rPr lang="en-US" dirty="0"/>
              <a:t> DYPIU’s “Learning Resource Plaza” (Central Library) holds the rich collection of text as well as reference books in the domain of Computer Science, Biotechnology, Biomedical.</a:t>
            </a:r>
            <a:br>
              <a:rPr lang="en-US" dirty="0"/>
            </a:br>
            <a:r>
              <a:rPr lang="en-US" b="1" dirty="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Projects\College Site\DYPIU_Main_Gate.jpg"/>
          <p:cNvPicPr>
            <a:picLocks noChangeAspect="1" noChangeArrowheads="1"/>
          </p:cNvPicPr>
          <p:nvPr/>
        </p:nvPicPr>
        <p:blipFill>
          <a:blip r:embed="rId2" cstate="print"/>
          <a:srcRect l="1143" t="73935" b="17"/>
          <a:stretch>
            <a:fillRect/>
          </a:stretch>
        </p:blipFill>
        <p:spPr bwMode="auto">
          <a:xfrm>
            <a:off x="2743200" y="0"/>
            <a:ext cx="9448800" cy="1659835"/>
          </a:xfrm>
          <a:prstGeom prst="rect">
            <a:avLst/>
          </a:prstGeom>
          <a:noFill/>
        </p:spPr>
      </p:pic>
      <p:pic>
        <p:nvPicPr>
          <p:cNvPr id="6" name="Picture 5">
            <a:extLst>
              <a:ext uri="{FF2B5EF4-FFF2-40B4-BE49-F238E27FC236}">
                <a16:creationId xmlns:a16="http://schemas.microsoft.com/office/drawing/2014/main" id="{D24CBFD1-35BF-C8F9-78DF-15D9E4407A14}"/>
              </a:ext>
            </a:extLst>
          </p:cNvPr>
          <p:cNvPicPr>
            <a:picLocks noChangeAspect="1"/>
          </p:cNvPicPr>
          <p:nvPr/>
        </p:nvPicPr>
        <p:blipFill rotWithShape="1">
          <a:blip r:embed="rId3"/>
          <a:srcRect b="1701"/>
          <a:stretch/>
        </p:blipFill>
        <p:spPr>
          <a:xfrm>
            <a:off x="0" y="0"/>
            <a:ext cx="3183775" cy="6858000"/>
          </a:xfrm>
          <a:prstGeom prst="rect">
            <a:avLst/>
          </a:prstGeom>
        </p:spPr>
      </p:pic>
      <p:sp>
        <p:nvSpPr>
          <p:cNvPr id="9" name="TextBox 8"/>
          <p:cNvSpPr txBox="1"/>
          <p:nvPr/>
        </p:nvSpPr>
        <p:spPr>
          <a:xfrm>
            <a:off x="3458817" y="0"/>
            <a:ext cx="8733183" cy="1477328"/>
          </a:xfrm>
          <a:prstGeom prst="rect">
            <a:avLst/>
          </a:prstGeom>
          <a:noFill/>
        </p:spPr>
        <p:txBody>
          <a:bodyPr wrap="square" rtlCol="0">
            <a:spAutoFit/>
          </a:bodyPr>
          <a:lstStyle/>
          <a:p>
            <a:r>
              <a:rPr lang="en-US" dirty="0"/>
              <a:t>Engineering, Design, Management, Pharmacy, Engineering and Technology and allied domains of knowledge.</a:t>
            </a:r>
            <a:br>
              <a:rPr lang="en-US" dirty="0"/>
            </a:br>
            <a:r>
              <a:rPr lang="en-US" dirty="0"/>
              <a:t>It’s collection comprise   of  printed documents such as Books, Research Journals, Technical Magazines, Project Reports etc. ; whereas E- Books, E-Journals, E-Thesis, E-proceedings and other E-Databases, CDs/DVDs etc. are hosting the e-resources collection counterpart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8799D5-CFDD-4210-5F74-02701B00B12E}"/>
              </a:ext>
            </a:extLst>
          </p:cNvPr>
          <p:cNvSpPr txBox="1"/>
          <p:nvPr/>
        </p:nvSpPr>
        <p:spPr>
          <a:xfrm>
            <a:off x="260919" y="2596818"/>
            <a:ext cx="4016441" cy="584775"/>
          </a:xfrm>
          <a:prstGeom prst="rect">
            <a:avLst/>
          </a:prstGeom>
          <a:noFill/>
        </p:spPr>
        <p:txBody>
          <a:bodyPr wrap="square" rtlCol="0">
            <a:spAutoFit/>
          </a:bodyPr>
          <a:lstStyle/>
          <a:p>
            <a:r>
              <a:rPr lang="en-IN" sz="3200" b="1" dirty="0">
                <a:latin typeface="Bahnschrift SemiCondensed" pitchFamily="34" charset="0"/>
                <a:cs typeface="Segoe UI" panose="020B0502040204020203" pitchFamily="34" charset="0"/>
              </a:rPr>
              <a:t>Vision and Mission</a:t>
            </a:r>
          </a:p>
        </p:txBody>
      </p:sp>
      <p:pic>
        <p:nvPicPr>
          <p:cNvPr id="2050" name="Picture 2" descr="C:\Users\Mayank\Downloads\dual-monitor-sunset-over-mountains-f9hsmas47khztbft.jpg"/>
          <p:cNvPicPr>
            <a:picLocks noChangeAspect="1" noChangeArrowheads="1"/>
          </p:cNvPicPr>
          <p:nvPr/>
        </p:nvPicPr>
        <p:blipFill>
          <a:blip r:embed="rId2"/>
          <a:srcRect/>
          <a:stretch>
            <a:fillRect/>
          </a:stretch>
        </p:blipFill>
        <p:spPr bwMode="auto">
          <a:xfrm>
            <a:off x="0" y="0"/>
            <a:ext cx="12192000" cy="24892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497840" y="3200400"/>
            <a:ext cx="5425440" cy="1754326"/>
          </a:xfrm>
          <a:prstGeom prst="rect">
            <a:avLst/>
          </a:prstGeom>
          <a:noFill/>
        </p:spPr>
        <p:txBody>
          <a:bodyPr wrap="square" rtlCol="0">
            <a:spAutoFit/>
          </a:bodyPr>
          <a:lstStyle/>
          <a:p>
            <a:r>
              <a:rPr lang="en-US" b="1" u="sng" dirty="0">
                <a:solidFill>
                  <a:schemeClr val="bg2">
                    <a:lumMod val="50000"/>
                  </a:schemeClr>
                </a:solidFill>
                <a:latin typeface="Bahnschrift Condensed" pitchFamily="34" charset="0"/>
              </a:rPr>
              <a:t>Vision:</a:t>
            </a:r>
            <a:br>
              <a:rPr lang="en-US" dirty="0">
                <a:solidFill>
                  <a:schemeClr val="bg2">
                    <a:lumMod val="50000"/>
                  </a:schemeClr>
                </a:solidFill>
                <a:latin typeface="Bahnschrift Condensed" pitchFamily="34" charset="0"/>
              </a:rPr>
            </a:br>
            <a:br>
              <a:rPr lang="en-US" dirty="0">
                <a:solidFill>
                  <a:schemeClr val="bg2">
                    <a:lumMod val="50000"/>
                  </a:schemeClr>
                </a:solidFill>
                <a:latin typeface="Bahnschrift Condensed" pitchFamily="34" charset="0"/>
              </a:rPr>
            </a:br>
            <a:r>
              <a:rPr lang="en-US" dirty="0">
                <a:solidFill>
                  <a:schemeClr val="bg2">
                    <a:lumMod val="50000"/>
                  </a:schemeClr>
                </a:solidFill>
                <a:latin typeface="Bahnschrift Condensed" pitchFamily="34" charset="0"/>
              </a:rPr>
              <a:t>To Become a Premier Learning Resource Partner by Hosting the Hybrid Information Resources, Ultra-Modern Library Facilities and User Centric Information Services to Contribute towards the “Knowledge Society”.</a:t>
            </a:r>
          </a:p>
        </p:txBody>
      </p:sp>
      <p:sp>
        <p:nvSpPr>
          <p:cNvPr id="8" name="TextBox 7"/>
          <p:cNvSpPr txBox="1"/>
          <p:nvPr/>
        </p:nvSpPr>
        <p:spPr>
          <a:xfrm>
            <a:off x="5919576" y="3206067"/>
            <a:ext cx="5699760" cy="2308324"/>
          </a:xfrm>
          <a:prstGeom prst="rect">
            <a:avLst/>
          </a:prstGeom>
          <a:noFill/>
        </p:spPr>
        <p:txBody>
          <a:bodyPr wrap="square" rtlCol="0">
            <a:spAutoFit/>
          </a:bodyPr>
          <a:lstStyle/>
          <a:p>
            <a:pPr algn="r"/>
            <a:r>
              <a:rPr lang="en-US" b="1" u="sng" dirty="0">
                <a:solidFill>
                  <a:schemeClr val="bg2">
                    <a:lumMod val="50000"/>
                  </a:schemeClr>
                </a:solidFill>
                <a:latin typeface="Bahnschrift Condensed" pitchFamily="34" charset="0"/>
              </a:rPr>
              <a:t>Mission:</a:t>
            </a:r>
          </a:p>
          <a:p>
            <a:pPr algn="r"/>
            <a:br>
              <a:rPr lang="en-US" b="1" u="sng" dirty="0">
                <a:latin typeface="Bahnschrift Condensed" pitchFamily="34" charset="0"/>
              </a:rPr>
            </a:br>
            <a:r>
              <a:rPr lang="en-US" b="1" u="sng" dirty="0"/>
              <a:t>​</a:t>
            </a:r>
            <a:r>
              <a:rPr lang="en-US" dirty="0">
                <a:solidFill>
                  <a:schemeClr val="bg2">
                    <a:lumMod val="50000"/>
                  </a:schemeClr>
                </a:solidFill>
                <a:latin typeface="Bahnschrift Condensed" pitchFamily="34" charset="0"/>
              </a:rPr>
              <a:t>To Provide Seamless Access to Comprehensive Range of Information Resources to its Stakeholders.</a:t>
            </a:r>
          </a:p>
          <a:p>
            <a:pPr algn="r"/>
            <a:r>
              <a:rPr lang="en-US" dirty="0">
                <a:solidFill>
                  <a:schemeClr val="bg2">
                    <a:lumMod val="50000"/>
                  </a:schemeClr>
                </a:solidFill>
                <a:latin typeface="Bahnschrift Condensed" pitchFamily="34" charset="0"/>
              </a:rPr>
              <a:t>To Adopt Best Practices and Serve with Excellence to Support the Institute’s Academics and Research Intellect.</a:t>
            </a:r>
          </a:p>
          <a:p>
            <a:pPr algn="r"/>
            <a:r>
              <a:rPr lang="en-US" dirty="0">
                <a:solidFill>
                  <a:schemeClr val="bg2">
                    <a:lumMod val="50000"/>
                  </a:schemeClr>
                </a:solidFill>
                <a:latin typeface="Bahnschrift Condensed" pitchFamily="34" charset="0"/>
              </a:rPr>
              <a:t>To Ensure Effective Utilization of Information Resources, Services for the satisfaction of its Stakeholders.</a:t>
            </a:r>
          </a:p>
        </p:txBody>
      </p:sp>
      <p:cxnSp>
        <p:nvCxnSpPr>
          <p:cNvPr id="12" name="Straight Connector 11"/>
          <p:cNvCxnSpPr/>
          <p:nvPr/>
        </p:nvCxnSpPr>
        <p:spPr>
          <a:xfrm flipV="1">
            <a:off x="406400" y="3174023"/>
            <a:ext cx="11260992" cy="6057"/>
          </a:xfrm>
          <a:prstGeom prst="line">
            <a:avLst/>
          </a:prstGeom>
        </p:spPr>
        <p:style>
          <a:lnRef idx="2">
            <a:schemeClr val="accent4"/>
          </a:lnRef>
          <a:fillRef idx="0">
            <a:schemeClr val="accent4"/>
          </a:fillRef>
          <a:effectRef idx="1">
            <a:schemeClr val="accent4"/>
          </a:effectRef>
          <a:fontRef idx="minor">
            <a:schemeClr val="tx1"/>
          </a:fontRef>
        </p:style>
      </p:cxnSp>
      <p:cxnSp>
        <p:nvCxnSpPr>
          <p:cNvPr id="18" name="Straight Connector 17"/>
          <p:cNvCxnSpPr/>
          <p:nvPr/>
        </p:nvCxnSpPr>
        <p:spPr>
          <a:xfrm rot="16200000" flipH="1">
            <a:off x="4602773" y="4488473"/>
            <a:ext cx="2637692" cy="26377"/>
          </a:xfrm>
          <a:prstGeom prst="line">
            <a:avLst/>
          </a:prstGeom>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6D4FA0A-7975-A3C9-4978-3F22688ED492}"/>
              </a:ext>
            </a:extLst>
          </p:cNvPr>
          <p:cNvSpPr txBox="1"/>
          <p:nvPr/>
        </p:nvSpPr>
        <p:spPr>
          <a:xfrm>
            <a:off x="425523" y="3930161"/>
            <a:ext cx="4656431" cy="584775"/>
          </a:xfrm>
          <a:prstGeom prst="rect">
            <a:avLst/>
          </a:prstGeom>
          <a:noFill/>
        </p:spPr>
        <p:txBody>
          <a:bodyPr wrap="square" rtlCol="0">
            <a:spAutoFit/>
          </a:bodyPr>
          <a:lstStyle/>
          <a:p>
            <a:r>
              <a:rPr lang="en-IN" sz="3200" b="1" dirty="0">
                <a:latin typeface="Segoe UI" panose="020B0502040204020203" pitchFamily="34" charset="0"/>
                <a:cs typeface="Segoe UI" panose="020B0502040204020203" pitchFamily="34" charset="0"/>
              </a:rPr>
              <a:t>Committee Members</a:t>
            </a:r>
          </a:p>
        </p:txBody>
      </p:sp>
      <p:pic>
        <p:nvPicPr>
          <p:cNvPr id="14" name="Picture 13">
            <a:extLst>
              <a:ext uri="{FF2B5EF4-FFF2-40B4-BE49-F238E27FC236}">
                <a16:creationId xmlns:a16="http://schemas.microsoft.com/office/drawing/2014/main" id="{8559F522-41AC-C624-BB1A-9548A4F2BE44}"/>
              </a:ext>
            </a:extLst>
          </p:cNvPr>
          <p:cNvPicPr>
            <a:picLocks noChangeAspect="1"/>
          </p:cNvPicPr>
          <p:nvPr/>
        </p:nvPicPr>
        <p:blipFill>
          <a:blip r:embed="rId2"/>
          <a:stretch>
            <a:fillRect/>
          </a:stretch>
        </p:blipFill>
        <p:spPr>
          <a:xfrm>
            <a:off x="314497" y="4632630"/>
            <a:ext cx="11105804" cy="2085994"/>
          </a:xfrm>
          <a:prstGeom prst="rect">
            <a:avLst/>
          </a:prstGeom>
        </p:spPr>
      </p:pic>
      <p:pic>
        <p:nvPicPr>
          <p:cNvPr id="3075" name="Picture 3" descr="C:\Users\Mayank\Downloads\WhatsApp Image 2022-07-15 at 4.58.48 PM.jpeg"/>
          <p:cNvPicPr>
            <a:picLocks noChangeAspect="1" noChangeArrowheads="1"/>
          </p:cNvPicPr>
          <p:nvPr/>
        </p:nvPicPr>
        <p:blipFill>
          <a:blip r:embed="rId3"/>
          <a:srcRect/>
          <a:stretch>
            <a:fillRect/>
          </a:stretch>
        </p:blipFill>
        <p:spPr bwMode="auto">
          <a:xfrm>
            <a:off x="184638" y="130786"/>
            <a:ext cx="8889023" cy="3676282"/>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3073</TotalTime>
  <Words>252</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Bahnschrift Condensed</vt:lpstr>
      <vt:lpstr>Bahnschrift SemiCondensed</vt:lpstr>
      <vt:lpstr>Calibri</vt:lpstr>
      <vt:lpstr>Calibri Light</vt:lpstr>
      <vt:lpstr>Century Gothic</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Bobade</dc:creator>
  <cp:lastModifiedBy>Deepak Bobade</cp:lastModifiedBy>
  <cp:revision>16</cp:revision>
  <dcterms:created xsi:type="dcterms:W3CDTF">2022-07-15T03:38:39Z</dcterms:created>
  <dcterms:modified xsi:type="dcterms:W3CDTF">2022-07-18T08:28:46Z</dcterms:modified>
</cp:coreProperties>
</file>