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E0B4-9715-9193-31E3-2C392C26E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1A447-FFA4-9062-5D5E-5A52AEE85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8864-FF45-2F29-321F-32B02C8E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DAE2-9F8F-48FD-BA4C-6401A25023DD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1D84-432D-F728-75BA-17EC6285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F34C-7F52-F78D-8A4B-EA40BCAB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B445-20F1-4096-9FA4-2B25AB39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C768-9B40-09E6-B218-B32339E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AA679-AC7E-7AE2-6A92-3A973B1D4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FEFD-96F8-E6A2-7994-FCF2521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DAE2-9F8F-48FD-BA4C-6401A25023DD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4FFE-6523-982D-5FDD-2AE7BF3A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86C23-3ABC-EA28-5C97-56301C37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B445-20F1-4096-9FA4-2B25AB39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26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E4D2-20A4-EB1B-BE03-C78196F81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8F9E3-A055-7EE8-9BE0-F3C1112E2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2764-F723-A085-4B6B-FDE44D45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DAE2-9F8F-48FD-BA4C-6401A25023DD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2F1DB-D44F-8779-0C8A-E12C0E34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0B62-6E34-9F7C-00D0-BD3B0FB3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B445-20F1-4096-9FA4-2B25AB39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FA9B-16DF-CF11-9AB5-736429C6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23B8-84BB-DB8B-9445-D20E7A0A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BAB07-DC80-5E52-875C-0BD66E1A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DAE2-9F8F-48FD-BA4C-6401A25023DD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09391-9519-BB08-3C9D-59CC6686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788B3-00E6-F86B-822D-A5F96DD6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B445-20F1-4096-9FA4-2B25AB39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36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002D-9B47-0FBB-CE00-9ED6FA9E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CC4AE-AE8F-6EA5-7F43-C9AD09704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AB317-77D0-0513-6AAA-82CFD100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DAE2-9F8F-48FD-BA4C-6401A25023DD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1E23-C042-F797-F4C3-6B644D4C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AAE7C-FEC4-4701-6707-3366C4EC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B445-20F1-4096-9FA4-2B25AB39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59BE-C12A-BFAC-2CB9-42B1C25A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52FD-FD9D-BFF5-4FED-B97F8A83C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0C3CC-20B9-3524-4677-C599B205D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D734-3141-9285-DF25-35A558B6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DAE2-9F8F-48FD-BA4C-6401A25023DD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41AA-CA1F-AF60-2E62-98172B01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64BB2-0176-7AB3-F281-F24B4F0B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B445-20F1-4096-9FA4-2B25AB39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02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BDA8-9FF9-AED5-F1BA-4454FDC9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AEED-A6B8-A3C1-E624-A37EF80C6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C8468-117B-71F7-CF6E-EEF8E1B41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596DC-272B-4EEA-97E4-7D241367B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DCA43-6C70-1D0D-A507-D3E047832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C5CD9-42D8-A46A-F855-CFD925C0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DAE2-9F8F-48FD-BA4C-6401A25023DD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310AF-6207-BC11-4CD3-E1A1ABBD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A6E61-A645-76EE-AE70-76884E24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B445-20F1-4096-9FA4-2B25AB39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4559-EEEB-2A81-B22F-BDA61A86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4CD8E-2B6F-37F8-2853-92D76F18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DAE2-9F8F-48FD-BA4C-6401A25023DD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CC8FD-3EA0-2D59-6A3C-8D5F0033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35253-3DD5-0DC9-83EB-CD9ED1A9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B445-20F1-4096-9FA4-2B25AB39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31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4AFD7-DEFE-CDAE-8AFE-3FBFB7B5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DAE2-9F8F-48FD-BA4C-6401A25023DD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A52F1-0D43-5D3B-154D-92D16F94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5DC95-B12E-9808-B320-4930F643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B445-20F1-4096-9FA4-2B25AB39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9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667D-AD17-3EEE-EE51-F677B3C9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23AB-283E-389A-A64A-D4C46F90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C2CD6-DBF4-97D6-9B64-021C4B42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38D80-41E4-4854-CB9E-D3FBC3A2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DAE2-9F8F-48FD-BA4C-6401A25023DD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E9F09-3E38-0685-7289-8A781498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F20A5-9714-6752-89CF-82CC12BA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B445-20F1-4096-9FA4-2B25AB39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5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0FDF-B627-E673-D5AD-B586635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B69EC-C441-857B-5B0B-EE936F22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B2BD-F1BF-2066-0DC6-E6A48E2E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FB22E-9E94-A93C-371E-61E72BC2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DAE2-9F8F-48FD-BA4C-6401A25023DD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B96CA-11A9-E529-F487-5D2F6996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1477D-95D2-9DF9-4149-4F1B9429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B445-20F1-4096-9FA4-2B25AB39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5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FDFA4-9E10-D1A0-C6AC-0EA9E88E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A73BC-665E-B2AC-6044-6ECF3C08F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EECB-6EBA-74D8-8D7A-5C0114A59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4DAE2-9F8F-48FD-BA4C-6401A25023DD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465CC-D9EF-9354-27D6-911AB2899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D3351-F89E-5648-222A-D11F710A1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B445-20F1-4096-9FA4-2B25AB39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2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CB3583-391A-9187-FC73-B3F8221BF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9" y="596723"/>
            <a:ext cx="8351775" cy="6263831"/>
          </a:xfrm>
          <a:prstGeom prst="rect">
            <a:avLst/>
          </a:prstGeom>
        </p:spPr>
      </p:pic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E1ADACC-E062-79B4-0619-DC1A5A39E95E}"/>
              </a:ext>
            </a:extLst>
          </p:cNvPr>
          <p:cNvSpPr/>
          <p:nvPr/>
        </p:nvSpPr>
        <p:spPr>
          <a:xfrm>
            <a:off x="-2258" y="1"/>
            <a:ext cx="12194258" cy="502920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0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0 h 20695"/>
              <a:gd name="connsiteX1" fmla="*/ 21600 w 21600"/>
              <a:gd name="connsiteY1" fmla="*/ 0 h 20695"/>
              <a:gd name="connsiteX2" fmla="*/ 21585 w 21600"/>
              <a:gd name="connsiteY2" fmla="*/ 6303 h 20695"/>
              <a:gd name="connsiteX3" fmla="*/ 0 w 21600"/>
              <a:gd name="connsiteY3" fmla="*/ 20172 h 20695"/>
              <a:gd name="connsiteX4" fmla="*/ 0 w 21600"/>
              <a:gd name="connsiteY4" fmla="*/ 0 h 20695"/>
              <a:gd name="connsiteX0" fmla="*/ 0 w 21600"/>
              <a:gd name="connsiteY0" fmla="*/ 0 h 20694"/>
              <a:gd name="connsiteX1" fmla="*/ 21600 w 21600"/>
              <a:gd name="connsiteY1" fmla="*/ 0 h 20694"/>
              <a:gd name="connsiteX2" fmla="*/ 21556 w 21600"/>
              <a:gd name="connsiteY2" fmla="*/ 6269 h 20694"/>
              <a:gd name="connsiteX3" fmla="*/ 0 w 21600"/>
              <a:gd name="connsiteY3" fmla="*/ 20172 h 20694"/>
              <a:gd name="connsiteX4" fmla="*/ 0 w 21600"/>
              <a:gd name="connsiteY4" fmla="*/ 0 h 20694"/>
              <a:gd name="connsiteX0" fmla="*/ 0 w 21604"/>
              <a:gd name="connsiteY0" fmla="*/ 0 h 20694"/>
              <a:gd name="connsiteX1" fmla="*/ 21600 w 21604"/>
              <a:gd name="connsiteY1" fmla="*/ 0 h 20694"/>
              <a:gd name="connsiteX2" fmla="*/ 21600 w 21604"/>
              <a:gd name="connsiteY2" fmla="*/ 6269 h 20694"/>
              <a:gd name="connsiteX3" fmla="*/ 0 w 21604"/>
              <a:gd name="connsiteY3" fmla="*/ 20172 h 20694"/>
              <a:gd name="connsiteX4" fmla="*/ 0 w 21604"/>
              <a:gd name="connsiteY4" fmla="*/ 0 h 2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4" h="20694">
                <a:moveTo>
                  <a:pt x="0" y="0"/>
                </a:moveTo>
                <a:lnTo>
                  <a:pt x="21600" y="0"/>
                </a:lnTo>
                <a:cubicBezTo>
                  <a:pt x="21585" y="2090"/>
                  <a:pt x="21615" y="4179"/>
                  <a:pt x="21600" y="6269"/>
                </a:cubicBezTo>
                <a:cubicBezTo>
                  <a:pt x="10800" y="6269"/>
                  <a:pt x="10800" y="23922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lowchart: Extract 5">
            <a:extLst>
              <a:ext uri="{FF2B5EF4-FFF2-40B4-BE49-F238E27FC236}">
                <a16:creationId xmlns:a16="http://schemas.microsoft.com/office/drawing/2014/main" id="{DE430488-BC59-BFDD-E3E6-CE1490412F31}"/>
              </a:ext>
            </a:extLst>
          </p:cNvPr>
          <p:cNvSpPr/>
          <p:nvPr/>
        </p:nvSpPr>
        <p:spPr>
          <a:xfrm>
            <a:off x="5988000" y="6614051"/>
            <a:ext cx="216000" cy="180000"/>
          </a:xfrm>
          <a:prstGeom prst="flowChartExtra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BCE38-791A-2C96-C79A-B693EEEFC9DE}"/>
              </a:ext>
            </a:extLst>
          </p:cNvPr>
          <p:cNvSpPr txBox="1"/>
          <p:nvPr/>
        </p:nvSpPr>
        <p:spPr>
          <a:xfrm>
            <a:off x="224444" y="1683604"/>
            <a:ext cx="7539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Segoe UI" panose="020B0502040204020203" pitchFamily="34" charset="0"/>
              </a:rPr>
              <a:t>Learning Resource Plaza</a:t>
            </a:r>
            <a:endParaRPr lang="en-IN" sz="4800" b="0" i="0" dirty="0">
              <a:solidFill>
                <a:schemeClr val="bg1"/>
              </a:solidFill>
              <a:effectLst/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27F320-4420-1BFC-4D47-3922C1102776}"/>
              </a:ext>
            </a:extLst>
          </p:cNvPr>
          <p:cNvGrpSpPr/>
          <p:nvPr/>
        </p:nvGrpSpPr>
        <p:grpSpPr>
          <a:xfrm>
            <a:off x="5528591" y="116918"/>
            <a:ext cx="1350817" cy="485104"/>
            <a:chOff x="5266114" y="149850"/>
            <a:chExt cx="1350817" cy="4851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61B03E9-8B05-9337-B79D-F6AE98B639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520"/>
            <a:stretch/>
          </p:blipFill>
          <p:spPr>
            <a:xfrm>
              <a:off x="5266114" y="149850"/>
              <a:ext cx="445313" cy="45398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DB30B1-CB0D-7225-936B-80D33B291D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01" t="12705"/>
            <a:stretch/>
          </p:blipFill>
          <p:spPr>
            <a:xfrm>
              <a:off x="5711427" y="166837"/>
              <a:ext cx="905504" cy="46811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705051-B8EF-0E16-6E79-99CE56545DFB}"/>
              </a:ext>
            </a:extLst>
          </p:cNvPr>
          <p:cNvGrpSpPr/>
          <p:nvPr/>
        </p:nvGrpSpPr>
        <p:grpSpPr>
          <a:xfrm>
            <a:off x="224444" y="257695"/>
            <a:ext cx="360000" cy="229986"/>
            <a:chOff x="224444" y="257695"/>
            <a:chExt cx="360000" cy="22998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19737DD-D53E-E3E4-9B48-C4E5A459659E}"/>
                </a:ext>
              </a:extLst>
            </p:cNvPr>
            <p:cNvCxnSpPr/>
            <p:nvPr/>
          </p:nvCxnSpPr>
          <p:spPr>
            <a:xfrm>
              <a:off x="224444" y="487681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6938BA-7BA2-F7AA-23C8-FF34A4613FAD}"/>
                </a:ext>
              </a:extLst>
            </p:cNvPr>
            <p:cNvGrpSpPr/>
            <p:nvPr/>
          </p:nvGrpSpPr>
          <p:grpSpPr>
            <a:xfrm>
              <a:off x="224444" y="257695"/>
              <a:ext cx="360000" cy="119149"/>
              <a:chOff x="224444" y="257695"/>
              <a:chExt cx="360000" cy="119149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74C655B-D0C5-0296-B169-9482155B839B}"/>
                  </a:ext>
                </a:extLst>
              </p:cNvPr>
              <p:cNvCxnSpPr/>
              <p:nvPr/>
            </p:nvCxnSpPr>
            <p:spPr>
              <a:xfrm>
                <a:off x="224444" y="257695"/>
                <a:ext cx="360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1360E0B-192A-4915-A578-C34941FFC5EA}"/>
                  </a:ext>
                </a:extLst>
              </p:cNvPr>
              <p:cNvCxnSpPr/>
              <p:nvPr/>
            </p:nvCxnSpPr>
            <p:spPr>
              <a:xfrm>
                <a:off x="224444" y="376844"/>
                <a:ext cx="360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E6007F9-76FF-1456-B147-D7B38393E046}"/>
              </a:ext>
            </a:extLst>
          </p:cNvPr>
          <p:cNvSpPr txBox="1"/>
          <p:nvPr/>
        </p:nvSpPr>
        <p:spPr>
          <a:xfrm>
            <a:off x="224444" y="2425708"/>
            <a:ext cx="3679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Central Library</a:t>
            </a:r>
            <a:endParaRPr lang="en-IN" sz="3200" b="0" i="0" dirty="0"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Flowchart: Extract 41">
            <a:extLst>
              <a:ext uri="{FF2B5EF4-FFF2-40B4-BE49-F238E27FC236}">
                <a16:creationId xmlns:a16="http://schemas.microsoft.com/office/drawing/2014/main" id="{79CAEF35-AC33-831C-1D56-91B3FF25490B}"/>
              </a:ext>
            </a:extLst>
          </p:cNvPr>
          <p:cNvSpPr/>
          <p:nvPr/>
        </p:nvSpPr>
        <p:spPr>
          <a:xfrm rot="5400000">
            <a:off x="2172435" y="3832487"/>
            <a:ext cx="182880" cy="144000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D0CF2-EF4C-ECC0-BD8C-3E2AAF0BB170}"/>
              </a:ext>
            </a:extLst>
          </p:cNvPr>
          <p:cNvSpPr txBox="1"/>
          <p:nvPr/>
        </p:nvSpPr>
        <p:spPr>
          <a:xfrm>
            <a:off x="207823" y="3731449"/>
            <a:ext cx="2223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new Books</a:t>
            </a:r>
          </a:p>
        </p:txBody>
      </p:sp>
    </p:spTree>
    <p:extLst>
      <p:ext uri="{BB962C8B-B14F-4D97-AF65-F5344CB8AC3E}">
        <p14:creationId xmlns:p14="http://schemas.microsoft.com/office/powerpoint/2010/main" val="125109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52BEA3-5429-C74C-58B5-DCAFC45F9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5" t="6524" r="4297" b="3633"/>
          <a:stretch/>
        </p:blipFill>
        <p:spPr>
          <a:xfrm>
            <a:off x="6500553" y="683915"/>
            <a:ext cx="5020888" cy="42031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85D424D-603D-29DE-B6FB-7606BE2D6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7" y="66503"/>
            <a:ext cx="5586152" cy="5586152"/>
          </a:xfrm>
          <a:prstGeom prst="rect">
            <a:avLst/>
          </a:prstGeom>
        </p:spPr>
      </p:pic>
      <p:sp>
        <p:nvSpPr>
          <p:cNvPr id="32" name="Star: 7 Points 31">
            <a:extLst>
              <a:ext uri="{FF2B5EF4-FFF2-40B4-BE49-F238E27FC236}">
                <a16:creationId xmlns:a16="http://schemas.microsoft.com/office/drawing/2014/main" id="{ADC6DBE0-5F92-94CE-B1D5-979BD4E8E824}"/>
              </a:ext>
            </a:extLst>
          </p:cNvPr>
          <p:cNvSpPr/>
          <p:nvPr/>
        </p:nvSpPr>
        <p:spPr>
          <a:xfrm>
            <a:off x="4962697" y="5370022"/>
            <a:ext cx="288000" cy="282633"/>
          </a:xfrm>
          <a:prstGeom prst="star7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BB34D0-B069-D19E-476E-9DE315BE8A93}"/>
              </a:ext>
            </a:extLst>
          </p:cNvPr>
          <p:cNvSpPr/>
          <p:nvPr/>
        </p:nvSpPr>
        <p:spPr>
          <a:xfrm>
            <a:off x="430953" y="489142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C4FBE2-541F-ACAE-BF11-318E6B289D5E}"/>
              </a:ext>
            </a:extLst>
          </p:cNvPr>
          <p:cNvSpPr/>
          <p:nvPr/>
        </p:nvSpPr>
        <p:spPr>
          <a:xfrm>
            <a:off x="324197" y="1123680"/>
            <a:ext cx="106756" cy="1066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8438E2-89A1-4BBC-813E-8B6CB51E9D29}"/>
              </a:ext>
            </a:extLst>
          </p:cNvPr>
          <p:cNvSpPr/>
          <p:nvPr/>
        </p:nvSpPr>
        <p:spPr>
          <a:xfrm>
            <a:off x="5579302" y="924982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8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1159C-F90A-9FBD-FCBE-7CF6A613F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9" y="3960050"/>
            <a:ext cx="6473450" cy="2668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2976B-BBBD-D8FD-6BED-2E74305CB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82" b="16469"/>
          <a:stretch/>
        </p:blipFill>
        <p:spPr>
          <a:xfrm>
            <a:off x="6607579" y="4197922"/>
            <a:ext cx="5584421" cy="255228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188C28-C693-D93A-1138-920C7BCAD596}"/>
              </a:ext>
            </a:extLst>
          </p:cNvPr>
          <p:cNvSpPr/>
          <p:nvPr/>
        </p:nvSpPr>
        <p:spPr>
          <a:xfrm>
            <a:off x="290641" y="249382"/>
            <a:ext cx="3607724" cy="1612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28646E-688B-3EEA-262C-91B7CA5574CB}"/>
              </a:ext>
            </a:extLst>
          </p:cNvPr>
          <p:cNvSpPr/>
          <p:nvPr/>
        </p:nvSpPr>
        <p:spPr>
          <a:xfrm>
            <a:off x="2169622" y="2003298"/>
            <a:ext cx="1728743" cy="1612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8E78E2-F5D7-64E7-9098-A90ABBD8CE60}"/>
              </a:ext>
            </a:extLst>
          </p:cNvPr>
          <p:cNvSpPr/>
          <p:nvPr/>
        </p:nvSpPr>
        <p:spPr>
          <a:xfrm>
            <a:off x="4161602" y="2023702"/>
            <a:ext cx="3607724" cy="1612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F5D066-A7B6-D7BA-2E09-53F6B9BD3A7C}"/>
              </a:ext>
            </a:extLst>
          </p:cNvPr>
          <p:cNvSpPr/>
          <p:nvPr/>
        </p:nvSpPr>
        <p:spPr>
          <a:xfrm>
            <a:off x="4161602" y="249381"/>
            <a:ext cx="2264135" cy="1612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2D5259-B5A8-2700-52B8-96D23CE4C826}"/>
              </a:ext>
            </a:extLst>
          </p:cNvPr>
          <p:cNvSpPr/>
          <p:nvPr/>
        </p:nvSpPr>
        <p:spPr>
          <a:xfrm>
            <a:off x="6683432" y="249380"/>
            <a:ext cx="2264135" cy="1612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018E8A-AC89-FA05-8424-6303EE4D0BC0}"/>
              </a:ext>
            </a:extLst>
          </p:cNvPr>
          <p:cNvSpPr/>
          <p:nvPr/>
        </p:nvSpPr>
        <p:spPr>
          <a:xfrm>
            <a:off x="9205262" y="249379"/>
            <a:ext cx="2264135" cy="1612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49D260-8247-F1EF-C349-5B2D3D7A4B7E}"/>
              </a:ext>
            </a:extLst>
          </p:cNvPr>
          <p:cNvSpPr/>
          <p:nvPr/>
        </p:nvSpPr>
        <p:spPr>
          <a:xfrm>
            <a:off x="7963592" y="2003298"/>
            <a:ext cx="3607724" cy="1612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927A32-E255-228B-83D6-36E425C06C5E}"/>
              </a:ext>
            </a:extLst>
          </p:cNvPr>
          <p:cNvSpPr/>
          <p:nvPr/>
        </p:nvSpPr>
        <p:spPr>
          <a:xfrm>
            <a:off x="290641" y="2023702"/>
            <a:ext cx="1615744" cy="16126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8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07977-0885-05E7-A007-60A5ABD4D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" y="4197198"/>
            <a:ext cx="5633318" cy="1914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5A2D50-E1E4-4899-3900-CFC7034D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810" y="4126266"/>
            <a:ext cx="6024799" cy="2083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D4FA0A-7975-A3C9-4978-3F22688ED492}"/>
              </a:ext>
            </a:extLst>
          </p:cNvPr>
          <p:cNvSpPr txBox="1"/>
          <p:nvPr/>
        </p:nvSpPr>
        <p:spPr>
          <a:xfrm>
            <a:off x="191193" y="3352411"/>
            <a:ext cx="247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Rules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78E4FD-44D1-3A7D-F490-45DB7F945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501"/>
            <a:ext cx="12192000" cy="31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559F522-41AC-C624-BB1A-9548A4F2B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1036577"/>
            <a:ext cx="11105804" cy="208599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9FB9B3-539D-2449-0E70-6F923D64BF3F}"/>
              </a:ext>
            </a:extLst>
          </p:cNvPr>
          <p:cNvGrpSpPr/>
          <p:nvPr/>
        </p:nvGrpSpPr>
        <p:grpSpPr>
          <a:xfrm>
            <a:off x="71470" y="3354187"/>
            <a:ext cx="12048486" cy="3421380"/>
            <a:chOff x="0" y="2171071"/>
            <a:chExt cx="11916051" cy="342138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7CE11E-E2E4-266F-6F47-499D04492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514" y="2171071"/>
              <a:ext cx="8542537" cy="342138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4AD0BDC-2EB1-A099-827D-49200A26F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949" y="3338004"/>
              <a:ext cx="2873266" cy="2183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AF85263-5260-6BF8-1BB9-6376EA9B7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2560"/>
              <a:ext cx="3373514" cy="109961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78799D5-CFDD-4210-5F74-02701B00B12E}"/>
              </a:ext>
            </a:extLst>
          </p:cNvPr>
          <p:cNvSpPr txBox="1"/>
          <p:nvPr/>
        </p:nvSpPr>
        <p:spPr>
          <a:xfrm>
            <a:off x="565940" y="231084"/>
            <a:ext cx="2474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633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Bobade</dc:creator>
  <cp:lastModifiedBy>Deepak Bobade</cp:lastModifiedBy>
  <cp:revision>8</cp:revision>
  <dcterms:created xsi:type="dcterms:W3CDTF">2022-07-15T03:38:39Z</dcterms:created>
  <dcterms:modified xsi:type="dcterms:W3CDTF">2022-07-16T10:25:18Z</dcterms:modified>
</cp:coreProperties>
</file>