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 MP01: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4572000"/>
            <a:ext cx="914328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mutex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writer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another reader is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another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readers are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9382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b="0" lang="fr-F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"/"</a:t>
            </a:r>
            <a:r>
              <a:rPr b="0" lang="fr-F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writters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03440" y="1738080"/>
            <a:ext cx="4552560" cy="30859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647440" y="1590840"/>
            <a:ext cx="7000560" cy="47451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2376000" y="1302840"/>
            <a:ext cx="7425360" cy="503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503000"/>
            <a:ext cx="10514880" cy="52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with simultaneous access via TCP in Linux»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array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is represented as a collection of key-value pairs, such that each possible key appears at most once in the collection»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 Feature Set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TCP sockets: lire et écrire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plusieurs threads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 de plusieurs readers et 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test automatisé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11" descr=""/>
          <p:cNvPicPr/>
          <p:nvPr/>
        </p:nvPicPr>
        <p:blipFill>
          <a:blip r:embed="rId1"/>
          <a:stretch/>
        </p:blipFill>
        <p:spPr>
          <a:xfrm>
            <a:off x="838080" y="2884680"/>
            <a:ext cx="5505120" cy="1755360"/>
          </a:xfrm>
          <a:prstGeom prst="rect">
            <a:avLst/>
          </a:prstGeom>
          <a:ln>
            <a:noFill/>
          </a:ln>
        </p:spPr>
      </p:pic>
      <p:pic>
        <p:nvPicPr>
          <p:cNvPr id="84" name="Picture 13" descr=""/>
          <p:cNvPicPr/>
          <p:nvPr/>
        </p:nvPicPr>
        <p:blipFill>
          <a:blip r:embed="rId2"/>
          <a:stretch/>
        </p:blipFill>
        <p:spPr>
          <a:xfrm>
            <a:off x="7558920" y="1843200"/>
            <a:ext cx="3794040" cy="447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7666200" y="1990800"/>
            <a:ext cx="3686760" cy="4350600"/>
          </a:xfrm>
          <a:prstGeom prst="rect">
            <a:avLst/>
          </a:prstGeom>
          <a:ln>
            <a:noFill/>
          </a:ln>
        </p:spPr>
      </p:pic>
      <p:pic>
        <p:nvPicPr>
          <p:cNvPr id="87" name="Picture 5" descr=""/>
          <p:cNvPicPr/>
          <p:nvPr/>
        </p:nvPicPr>
        <p:blipFill>
          <a:blip r:embed="rId2"/>
          <a:stretch/>
        </p:blipFill>
        <p:spPr>
          <a:xfrm>
            <a:off x="597960" y="1990800"/>
            <a:ext cx="6760800" cy="199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syncro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 95" descr=""/>
          <p:cNvPicPr/>
          <p:nvPr/>
        </p:nvPicPr>
        <p:blipFill>
          <a:blip r:embed="rId1"/>
          <a:stretch/>
        </p:blipFill>
        <p:spPr>
          <a:xfrm>
            <a:off x="7128000" y="1728000"/>
            <a:ext cx="2990160" cy="2751840"/>
          </a:xfrm>
          <a:prstGeom prst="rect">
            <a:avLst/>
          </a:prstGeom>
          <a:ln>
            <a:noFill/>
          </a:ln>
        </p:spPr>
      </p:pic>
      <p:pic>
        <p:nvPicPr>
          <p:cNvPr id="91" name="Image 96" descr=""/>
          <p:cNvPicPr/>
          <p:nvPr/>
        </p:nvPicPr>
        <p:blipFill>
          <a:blip r:embed="rId2"/>
          <a:stretch/>
        </p:blipFill>
        <p:spPr>
          <a:xfrm>
            <a:off x="7054560" y="1440000"/>
            <a:ext cx="4537080" cy="41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LibreOffice/5.1.6.2$Linux_X86_64 LibreOffice_project/10m0$Build-2</Application>
  <Words>363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2018-05-25T11:41:02Z</dcterms:created>
  <dc:creator>Andrea.Rar@unifr.ch</dc:creator>
  <dc:description/>
  <dc:language>fr-FR</dc:language>
  <cp:lastModifiedBy/>
  <dcterms:modified xsi:type="dcterms:W3CDTF">2018-05-26T18:43:09Z</dcterms:modified>
  <cp:revision>45</cp:revision>
  <dc:subject/>
  <dc:title>Miniproject MP01: Key-Value  Store in Linux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