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Image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Image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Image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Image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Modifiez le style du titre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26/05/2018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1A57028-D643-4542-99B1-3D330D6ECD37}" type="slidenum">
              <a:rPr lang="fr-F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éditer le format du plan de texte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niveau de plan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 de plan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 de plan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 de plan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Sixième niveau de plan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Modifiez le style du titre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éditer le format du plan de texte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niveau de plan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 de plan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 de plan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 de plan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Sixième niveau de plan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Septième niveau de planModifier les styles du texte du masque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Deuxième niveau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fr-F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26/05/2018</a:t>
            </a:r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6B2921D-A0ED-42A0-A5F8-B397D1B560E7}" type="slidenum">
              <a:rPr lang="fr-F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fr-FR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Miniproject MP01: 
Key-Value Store in Linux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4572000"/>
            <a:ext cx="9143640" cy="1465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Groupe 3:</a:t>
            </a:r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Jonas Epper, Andrea Rar, Ryan Siow</a:t>
            </a:r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Accès sécurisé des readers/writers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Mutex : 4 mutex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rmutex</a:t>
            </a:r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wmutex</a:t>
            </a:r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readTry</a:t>
            </a:r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resource</a:t>
            </a:r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Priorité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Nombre clients max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Problèmes rencontrés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endParaRPr lang="fr-F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fr-F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fr-F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Retours à </a:t>
            </a: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 ligne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Mutex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tableau coupé en plusieurs parties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 plus lent que server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fr-F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Démo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Reader(s) arriving while another reader is reading from the KV store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Writer(s) arriving while another writer is writing in the KV store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Writer(s) arriving while readers are reading from the KV store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Reader(s) arriving while a writer is writing in the KV store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Conclusion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Questions ?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Table des matières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838080" y="1503000"/>
            <a:ext cx="10515240" cy="5235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Introduction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Description du problème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Solution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KV store : array dynamique de struct </a:t>
            </a:r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Communication server - clients </a:t>
            </a:r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Lire, écrire et modifier des valeurs</a:t>
            </a:r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Accès sécurisé des readers/writers</a:t>
            </a:r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Problèmes rencontrés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Manuel d’utilisateur 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Démo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Introduction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«Simple In-Memory Key-Value store with simultaneous access via TCP in Linux»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model: associative array 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«Data is represented as a collection of key-value pairs, such that each possible key appears at most once in the collection»</a:t>
            </a:r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Description du problème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Minimal Feature Set 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TCP sockets: lire et écrire</a:t>
            </a:r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Utilisation de plusieurs threads</a:t>
            </a:r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Accès simultané de plusieurs readers et writers</a:t>
            </a:r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Fichiers de test automatisé</a:t>
            </a:r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Solution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KV store : array dynamique de struct 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Communication server - clients 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Lire, écrire et modifier des valeurs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Accès sécurisé des readers/writers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KV store : array dynamique de struct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9" name="Content Placeholder 11"/>
          <p:cNvPicPr/>
          <p:nvPr/>
        </p:nvPicPr>
        <p:blipFill>
          <a:blip r:embed="rId2"/>
          <a:stretch/>
        </p:blipFill>
        <p:spPr>
          <a:xfrm>
            <a:off x="838080" y="2884680"/>
            <a:ext cx="5505480" cy="1755720"/>
          </a:xfrm>
          <a:prstGeom prst="rect">
            <a:avLst/>
          </a:prstGeom>
          <a:ln>
            <a:noFill/>
          </a:ln>
        </p:spPr>
      </p:pic>
      <p:pic>
        <p:nvPicPr>
          <p:cNvPr id="90" name="Picture 13"/>
          <p:cNvPicPr/>
          <p:nvPr/>
        </p:nvPicPr>
        <p:blipFill>
          <a:blip r:embed="rId3"/>
          <a:stretch/>
        </p:blipFill>
        <p:spPr>
          <a:xfrm>
            <a:off x="7558920" y="1843200"/>
            <a:ext cx="3794400" cy="447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2" name="Content Placeholder 3"/>
          <p:cNvPicPr/>
          <p:nvPr/>
        </p:nvPicPr>
        <p:blipFill>
          <a:blip r:embed="rId2"/>
          <a:stretch/>
        </p:blipFill>
        <p:spPr>
          <a:xfrm>
            <a:off x="7666200" y="1990800"/>
            <a:ext cx="3687120" cy="4350960"/>
          </a:xfrm>
          <a:prstGeom prst="rect">
            <a:avLst/>
          </a:prstGeom>
          <a:ln>
            <a:noFill/>
          </a:ln>
        </p:spPr>
      </p:pic>
      <p:pic>
        <p:nvPicPr>
          <p:cNvPr id="93" name="Picture 5"/>
          <p:cNvPicPr/>
          <p:nvPr/>
        </p:nvPicPr>
        <p:blipFill>
          <a:blip r:embed="rId3"/>
          <a:stretch/>
        </p:blipFill>
        <p:spPr>
          <a:xfrm>
            <a:off x="597960" y="1990800"/>
            <a:ext cx="6761160" cy="199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Communication server - clients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Simple, ordonné, syncro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Messages renvoyés aux clients</a:t>
            </a:r>
          </a:p>
        </p:txBody>
      </p:sp>
      <p:pic>
        <p:nvPicPr>
          <p:cNvPr id="96" name="Image 95"/>
          <p:cNvPicPr/>
          <p:nvPr/>
        </p:nvPicPr>
        <p:blipFill>
          <a:blip r:embed="rId2"/>
          <a:stretch/>
        </p:blipFill>
        <p:spPr>
          <a:xfrm>
            <a:off x="7128000" y="1728000"/>
            <a:ext cx="2990520" cy="2752200"/>
          </a:xfrm>
          <a:prstGeom prst="rect">
            <a:avLst/>
          </a:prstGeom>
          <a:ln>
            <a:noFill/>
          </a:ln>
        </p:spPr>
      </p:pic>
      <p:pic>
        <p:nvPicPr>
          <p:cNvPr id="97" name="Image 96"/>
          <p:cNvPicPr/>
          <p:nvPr/>
        </p:nvPicPr>
        <p:blipFill>
          <a:blip r:embed="rId2"/>
          <a:stretch/>
        </p:blipFill>
        <p:spPr>
          <a:xfrm>
            <a:off x="7054560" y="1440000"/>
            <a:ext cx="4537440" cy="417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Lire, écrire et modifier des valeurs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fr-F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270</Words>
  <Application>Microsoft Macintosh PowerPoint</Application>
  <PresentationFormat>Grand écran</PresentationFormat>
  <Paragraphs>59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Miniproject MP01: Key-Value  Store in Linux </dc:title>
  <dc:subject/>
  <dc:creator>Andrea.Rar@unifr.ch</dc:creator>
  <dc:description/>
  <cp:lastModifiedBy>Andrea.Rar@unifr.ch</cp:lastModifiedBy>
  <cp:revision>35</cp:revision>
  <dcterms:created xsi:type="dcterms:W3CDTF">2018-05-25T11:41:02Z</dcterms:created>
  <dcterms:modified xsi:type="dcterms:W3CDTF">2018-05-26T10:05:10Z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