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fr-FR" sz="6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Miniproject</a:t>
            </a:r>
            <a:r>
              <a:rPr lang="fr-FR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MP01: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Key-Value Store in Linux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4572000"/>
            <a:ext cx="9143280" cy="146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Groupe 3: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Jonas Epper, Andrea Rar, Ryan Siow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Accès sécurisé des readers/writers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7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mutex :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rmutex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wmutex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readTry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resource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zones :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Entry Section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Critical Section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 Section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Priorité au writer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 de clients max indéfini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Problèmes rencontrés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Retours à la ligne lors de réception de messages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Mutex </a:t>
            </a: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tableau coupé en plusieurs parties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 plus lent que le serveur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fault: 11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Ainsi qu’une centaine d’autres…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Démo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2329840"/>
            <a:ext cx="10514880" cy="3846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another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another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are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Conclusion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9382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 solution présentée ainsi que le code répondent à la consigne, c'est-à-dire aux 5 fonctionnalités minimales. En outre, les décisions d'implémentation concernant la priorité des "</a:t>
            </a:r>
            <a:r>
              <a:rPr lang="fr-FR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readers</a:t>
            </a: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"/"</a:t>
            </a:r>
            <a:r>
              <a:rPr lang="fr-FR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writters</a:t>
            </a: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de la structure de donnée ainsi que des accès simultanés semblent efficaces et optimisés dans leur forme, bien que ces solutions ne soient des plus idéales.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Questions ?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4" name="Image 103"/>
          <p:cNvPicPr/>
          <p:nvPr/>
        </p:nvPicPr>
        <p:blipFill>
          <a:blip r:embed="rId2"/>
          <a:stretch/>
        </p:blipFill>
        <p:spPr>
          <a:xfrm>
            <a:off x="2503440" y="1738080"/>
            <a:ext cx="4552560" cy="3085920"/>
          </a:xfrm>
          <a:prstGeom prst="rect">
            <a:avLst/>
          </a:prstGeom>
          <a:ln>
            <a:noFill/>
          </a:ln>
        </p:spPr>
      </p:pic>
      <p:pic>
        <p:nvPicPr>
          <p:cNvPr id="105" name="Image 104"/>
          <p:cNvPicPr/>
          <p:nvPr/>
        </p:nvPicPr>
        <p:blipFill>
          <a:blip r:embed="rId2"/>
          <a:stretch/>
        </p:blipFill>
        <p:spPr>
          <a:xfrm>
            <a:off x="2647440" y="1590840"/>
            <a:ext cx="7000560" cy="4745160"/>
          </a:xfrm>
          <a:prstGeom prst="rect">
            <a:avLst/>
          </a:prstGeom>
          <a:ln>
            <a:noFill/>
          </a:ln>
        </p:spPr>
      </p:pic>
      <p:pic>
        <p:nvPicPr>
          <p:cNvPr id="106" name="Image 105"/>
          <p:cNvPicPr/>
          <p:nvPr/>
        </p:nvPicPr>
        <p:blipFill>
          <a:blip r:embed="rId2"/>
          <a:stretch/>
        </p:blipFill>
        <p:spPr>
          <a:xfrm>
            <a:off x="2376000" y="1302840"/>
            <a:ext cx="7425360" cy="503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Table des matières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503000"/>
            <a:ext cx="10514880" cy="523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 du problème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KV store : array dynamique de struct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server - clients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Lire, écrire et modifier des valeurs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sécurisé des readers/writers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Problèmes rencontrés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Manuel d’utilisateur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Démo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2279736"/>
            <a:ext cx="10514880" cy="38964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«Simple In-Memory Key-Value store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simultaneous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access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via TCP in Linux»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model: associative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«Data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represented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as a collection of key-value pairs,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such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that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possible key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appears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at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once in the collection»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Description du problème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2442574"/>
            <a:ext cx="10514880" cy="3733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Minimal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Feature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Set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TCP sockets: lire et écrire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Utilisation de plusieurs threads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simultané de plusieurs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et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Fichiers de test automatisé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Solution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2304788"/>
            <a:ext cx="10514880" cy="38713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KV store :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dynamique de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struct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server - clients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Lire, écrire et modifier des valeurs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sécurisé des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KV store : array dynamique de struct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11"/>
          <p:cNvPicPr/>
          <p:nvPr/>
        </p:nvPicPr>
        <p:blipFill>
          <a:blip r:embed="rId2"/>
          <a:stretch/>
        </p:blipFill>
        <p:spPr>
          <a:xfrm>
            <a:off x="838080" y="2884680"/>
            <a:ext cx="5505120" cy="1755360"/>
          </a:xfrm>
          <a:prstGeom prst="rect">
            <a:avLst/>
          </a:prstGeom>
          <a:ln>
            <a:noFill/>
          </a:ln>
        </p:spPr>
      </p:pic>
      <p:pic>
        <p:nvPicPr>
          <p:cNvPr id="84" name="Picture 13"/>
          <p:cNvPicPr/>
          <p:nvPr/>
        </p:nvPicPr>
        <p:blipFill>
          <a:blip r:embed="rId3"/>
          <a:stretch/>
        </p:blipFill>
        <p:spPr>
          <a:xfrm>
            <a:off x="7558920" y="1843200"/>
            <a:ext cx="3794040" cy="447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Content Placeholder 3"/>
          <p:cNvPicPr/>
          <p:nvPr/>
        </p:nvPicPr>
        <p:blipFill>
          <a:blip r:embed="rId2"/>
          <a:stretch/>
        </p:blipFill>
        <p:spPr>
          <a:xfrm>
            <a:off x="7666200" y="1990800"/>
            <a:ext cx="3686760" cy="4350600"/>
          </a:xfrm>
          <a:prstGeom prst="rect">
            <a:avLst/>
          </a:prstGeom>
          <a:ln>
            <a:noFill/>
          </a:ln>
        </p:spPr>
      </p:pic>
      <p:pic>
        <p:nvPicPr>
          <p:cNvPr id="87" name="Picture 5"/>
          <p:cNvPicPr/>
          <p:nvPr/>
        </p:nvPicPr>
        <p:blipFill>
          <a:blip r:embed="rId3"/>
          <a:stretch/>
        </p:blipFill>
        <p:spPr>
          <a:xfrm>
            <a:off x="597960" y="1990800"/>
            <a:ext cx="6760800" cy="199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Communication server - clients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Simple, ordonné, syncro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Messages renvoyés aux clients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 95"/>
          <p:cNvPicPr/>
          <p:nvPr/>
        </p:nvPicPr>
        <p:blipFill>
          <a:blip r:embed="rId2"/>
          <a:stretch/>
        </p:blipFill>
        <p:spPr>
          <a:xfrm>
            <a:off x="7128000" y="1728000"/>
            <a:ext cx="2990160" cy="2751840"/>
          </a:xfrm>
          <a:prstGeom prst="rect">
            <a:avLst/>
          </a:prstGeom>
          <a:ln>
            <a:noFill/>
          </a:ln>
        </p:spPr>
      </p:pic>
      <p:pic>
        <p:nvPicPr>
          <p:cNvPr id="91" name="Image 96"/>
          <p:cNvPicPr/>
          <p:nvPr/>
        </p:nvPicPr>
        <p:blipFill>
          <a:blip r:embed="rId2"/>
          <a:stretch/>
        </p:blipFill>
        <p:spPr>
          <a:xfrm>
            <a:off x="7054560" y="1440000"/>
            <a:ext cx="4537080" cy="417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Lire, écrire et modifier des valeurs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2129424"/>
            <a:ext cx="10514880" cy="40467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Regex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Manipulation du Key-Value Store 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addpair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deletepair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modifyPair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readpair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printKV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372</Words>
  <Application>Microsoft Macintosh PowerPoint</Application>
  <PresentationFormat>Grand écran</PresentationFormat>
  <Paragraphs>76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MP01: Key-Value  Store in Linux </dc:title>
  <dc:subject/>
  <dc:creator>Andrea.Rar@unifr.ch</dc:creator>
  <dc:description/>
  <cp:lastModifiedBy>Andrea.Rar@unifr.ch</cp:lastModifiedBy>
  <cp:revision>47</cp:revision>
  <dcterms:created xsi:type="dcterms:W3CDTF">2018-05-25T11:41:02Z</dcterms:created>
  <dcterms:modified xsi:type="dcterms:W3CDTF">2018-05-26T16:52:09Z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