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2C70C0-320B-4DCE-8D8D-90DBAD446191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69F4B5-E50C-4EC4-AE35-50E6205B0B0D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C44FF9-DDC0-4B97-AADD-C2290EE3740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a test{1..5} puis $ p =&gt; pour afficher et $ 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hello et en même temps BG $ r 1 attend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en parallel BG $ r 2 ou r3 &gt; rapide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224E66-2AAE-4792-AD79-C2F11C29F22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953870-CDA3-49F6-84CA-11A08C3B22C7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Réécrire: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85861B-F415-4E4C-9A40-66B8B7C89D24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38AEB8-C8EB-415A-9BBD-BB1DAF5B1B6F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F63CEB-CE8F-4304-9CD3-24AF87A63A5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Condenser et mettre dans intro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KV store : array dynamique de structs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Communication server - clients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Lire, écrire et modifier des valeurs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Accès sécurisé des readers/writers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A4D4E4-EA78-4E98-BBA6-5E4DFC6412F7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DD8A75-494D-4800-BF2B-D00E93490D51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3A8099-7F7D-43CA-90D3-9F6F4971571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Jonas, 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AB4C34-DED5-4F0E-A46B-7259CAA691CD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Andrea, 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7E2598-9C1F-45CD-8DB4-34C9287E22E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3FED0F-1CBD-478E-8AEA-F070A8AFE6D0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Cliquez pour éditer le format du plan de texte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Troisième niveau de plan</a:t>
            </a:r>
            <a:endParaRPr b="0" i="1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Quatrième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29/05/2018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34FD53-FB06-43BC-AA29-2E75F9BD015B}" type="slidenum">
              <a:rPr b="0" lang="fr-FR" sz="12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Cliquez pour éditer le format du plan de texte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niveau de plan</a:t>
            </a:r>
            <a:endParaRPr b="0" lang="fr-FR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Troisième niveau de plan</a:t>
            </a:r>
            <a:endParaRPr b="0" i="1" lang="fr-FR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Quatrième niveau de plan</a:t>
            </a:r>
            <a:endParaRPr b="0" lang="fr-FR" sz="16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Cliquez pour éditer le format du plan de texte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niveau de plan</a:t>
            </a:r>
            <a:endParaRPr b="0" lang="fr-FR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Troisième niveau de plan</a:t>
            </a:r>
            <a:endParaRPr b="0" i="1" lang="fr-FR" sz="18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Quatrième niveau de plan</a:t>
            </a:r>
            <a:endParaRPr b="0" lang="fr-FR" sz="16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23880" y="4572000"/>
            <a:ext cx="914292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2329920"/>
            <a:ext cx="10514520" cy="38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another reader is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another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readers are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65160" y="1435320"/>
            <a:ext cx="10972080" cy="518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Threads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Mutex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Array dynamique en C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Communication via Socket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76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Gestion de projet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Start from scratch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Makefile 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README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Arborescence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76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Github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65160" y="29052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Apprentissages</a:t>
            </a: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9382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Avec des bullet points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Image 103" descr=""/>
          <p:cNvPicPr/>
          <p:nvPr/>
        </p:nvPicPr>
        <p:blipFill>
          <a:blip r:embed="rId1"/>
          <a:stretch/>
        </p:blipFill>
        <p:spPr>
          <a:xfrm>
            <a:off x="2503440" y="1738080"/>
            <a:ext cx="4552200" cy="3085560"/>
          </a:xfrm>
          <a:prstGeom prst="rect">
            <a:avLst/>
          </a:prstGeom>
          <a:ln>
            <a:noFill/>
          </a:ln>
        </p:spPr>
      </p:pic>
      <p:pic>
        <p:nvPicPr>
          <p:cNvPr id="152" name="Image 104" descr=""/>
          <p:cNvPicPr/>
          <p:nvPr/>
        </p:nvPicPr>
        <p:blipFill>
          <a:blip r:embed="rId2"/>
          <a:stretch/>
        </p:blipFill>
        <p:spPr>
          <a:xfrm>
            <a:off x="2647440" y="1590840"/>
            <a:ext cx="7000200" cy="4744800"/>
          </a:xfrm>
          <a:prstGeom prst="rect">
            <a:avLst/>
          </a:prstGeom>
          <a:ln>
            <a:noFill/>
          </a:ln>
        </p:spPr>
      </p:pic>
      <p:pic>
        <p:nvPicPr>
          <p:cNvPr id="153" name="Image 105" descr=""/>
          <p:cNvPicPr/>
          <p:nvPr/>
        </p:nvPicPr>
        <p:blipFill>
          <a:blip r:embed="rId3"/>
          <a:stretch/>
        </p:blipFill>
        <p:spPr>
          <a:xfrm>
            <a:off x="2376000" y="1302840"/>
            <a:ext cx="7425000" cy="50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503000"/>
            <a:ext cx="10514520" cy="52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Apprentissages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2279880"/>
            <a:ext cx="10514520" cy="38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with simultaneous access via TCP in Linux»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array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is represented as a collection of key-value pairs, such that each possible key appears at most once in the collection»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2442600"/>
            <a:ext cx="1051452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Feature Set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readers et 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Content Placeholder 11" descr=""/>
          <p:cNvPicPr/>
          <p:nvPr/>
        </p:nvPicPr>
        <p:blipFill>
          <a:blip r:embed="rId1"/>
          <a:stretch/>
        </p:blipFill>
        <p:spPr>
          <a:xfrm>
            <a:off x="1092240" y="2156400"/>
            <a:ext cx="6622920" cy="2906280"/>
          </a:xfrm>
          <a:prstGeom prst="rect">
            <a:avLst/>
          </a:prstGeom>
          <a:ln>
            <a:noFill/>
          </a:ln>
        </p:spPr>
      </p:pic>
      <p:pic>
        <p:nvPicPr>
          <p:cNvPr id="129" name="Picture 13" descr=""/>
          <p:cNvPicPr/>
          <p:nvPr/>
        </p:nvPicPr>
        <p:blipFill>
          <a:blip r:embed="rId2"/>
          <a:stretch/>
        </p:blipFill>
        <p:spPr>
          <a:xfrm>
            <a:off x="8016120" y="1809360"/>
            <a:ext cx="3793680" cy="447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8224920" y="1533600"/>
            <a:ext cx="3686400" cy="4350240"/>
          </a:xfrm>
          <a:prstGeom prst="rect">
            <a:avLst/>
          </a:prstGeom>
          <a:ln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2"/>
          <a:stretch/>
        </p:blipFill>
        <p:spPr>
          <a:xfrm>
            <a:off x="1151280" y="1977120"/>
            <a:ext cx="6760440" cy="199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Fonctions bloquantes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Image 95" descr=""/>
          <p:cNvPicPr/>
          <p:nvPr/>
        </p:nvPicPr>
        <p:blipFill>
          <a:blip r:embed="rId1"/>
          <a:stretch/>
        </p:blipFill>
        <p:spPr>
          <a:xfrm>
            <a:off x="7128000" y="1728000"/>
            <a:ext cx="2989800" cy="2751480"/>
          </a:xfrm>
          <a:prstGeom prst="rect">
            <a:avLst/>
          </a:prstGeom>
          <a:ln>
            <a:noFill/>
          </a:ln>
        </p:spPr>
      </p:pic>
      <p:pic>
        <p:nvPicPr>
          <p:cNvPr id="136" name="Image 96" descr=""/>
          <p:cNvPicPr/>
          <p:nvPr/>
        </p:nvPicPr>
        <p:blipFill>
          <a:blip r:embed="rId2"/>
          <a:stretch/>
        </p:blipFill>
        <p:spPr>
          <a:xfrm>
            <a:off x="7054560" y="1440000"/>
            <a:ext cx="4536720" cy="41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2129400"/>
            <a:ext cx="10514520" cy="40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520" cy="47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126</TotalTime>
  <Application>LibreOffice/5.1.6.2$Linux_X86_64 LibreOffice_project/10m0$Build-2</Application>
  <Words>434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2018-05-25T11:41:02Z</dcterms:created>
  <dc:creator>Andrea.Rar@unifr.ch</dc:creator>
  <dc:description/>
  <dc:language>fr-FR</dc:language>
  <cp:lastModifiedBy/>
  <dcterms:modified xsi:type="dcterms:W3CDTF">2018-05-29T15:14:24Z</dcterms:modified>
  <cp:revision>55</cp:revision>
  <dc:subject/>
  <dc:title>Miniproject MP01: Key-Value  Store in Linux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