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45"/>
  </p:normalViewPr>
  <p:slideViewPr>
    <p:cSldViewPr snapToGrid="0" snapToObjects="1">
      <p:cViewPr varScale="1">
        <p:scale>
          <a:sx n="76" d="100"/>
          <a:sy n="76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061A0-3E51-1E48-9ADC-5C85F16103AA}" type="datetimeFigureOut">
              <a:rPr lang="fr-CH" smtClean="0"/>
              <a:t>29.05.18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E079A-4D91-C141-9F54-68505D494DE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280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Andrea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E079A-4D91-C141-9F54-68505D494DED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1925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Andrea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E079A-4D91-C141-9F54-68505D494DED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4412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Jonas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E079A-4D91-C141-9F54-68505D494DED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5310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Tous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E079A-4D91-C141-9F54-68505D494DED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4526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Ryan</a:t>
            </a:r>
          </a:p>
          <a:p>
            <a:r>
              <a:rPr lang="fr-CH" dirty="0"/>
              <a:t>Réécrire: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La solution présentée ainsi que le code répondent à la consigne, c'est-à-dire aux 5 fonctionnalités minimales. En outre, les décisions d'implémentation concernant la priorité des "</a:t>
            </a:r>
            <a:r>
              <a:rPr lang="fr-FR" sz="12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readers</a:t>
            </a:r>
            <a:r>
              <a:rPr lang="fr-F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"/"</a:t>
            </a:r>
            <a:r>
              <a:rPr lang="fr-FR" sz="12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writters</a:t>
            </a:r>
            <a:r>
              <a:rPr lang="fr-F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", de la structure de donnée ainsi que des accès simultanés semblent efficaces et optimisés dans leur forme, bien que ces solutions ne soient des plus idéales. </a:t>
            </a:r>
            <a:endParaRPr lang="fr-FR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E079A-4D91-C141-9F54-68505D494DED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2801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Andrea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E079A-4D91-C141-9F54-68505D494DED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6773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Andrea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E079A-4D91-C141-9F54-68505D494DED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0681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Condenser et mettre dans intro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KV store : </a:t>
            </a:r>
            <a:r>
              <a:rPr lang="fr-FR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array</a:t>
            </a:r>
            <a:r>
              <a:rPr lang="fr-F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 dynamique de </a:t>
            </a:r>
            <a:r>
              <a:rPr lang="fr-FR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structs</a:t>
            </a:r>
            <a:r>
              <a:rPr lang="fr-F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 </a:t>
            </a:r>
            <a:endParaRPr lang="fr-FR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Communication server - clients </a:t>
            </a:r>
            <a:endParaRPr lang="fr-FR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Lire, écrire et modifier des valeurs</a:t>
            </a:r>
            <a:endParaRPr lang="fr-FR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Accès sécurisé des </a:t>
            </a:r>
            <a:r>
              <a:rPr lang="fr-FR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readers</a:t>
            </a:r>
            <a:r>
              <a:rPr lang="fr-F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/</a:t>
            </a:r>
            <a:r>
              <a:rPr lang="fr-FR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writers</a:t>
            </a:r>
            <a:endParaRPr lang="fr-FR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E079A-4D91-C141-9F54-68505D494DED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8041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Ryan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E079A-4D91-C141-9F54-68505D494DED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7527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Ryan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E079A-4D91-C141-9F54-68505D494DED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02374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Jonas, Andrea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E079A-4D91-C141-9F54-68505D494DED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3117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Andrea, Ryan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E079A-4D91-C141-9F54-68505D494DED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33149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Andrea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E079A-4D91-C141-9F54-68505D494DED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8492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66143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9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55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5110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039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5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19549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5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3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1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969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536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864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/>
            <a:r>
              <a:rPr lang="fr-FR" sz="6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Miniproject</a:t>
            </a:r>
            <a:r>
              <a:rPr lang="fr-FR" sz="6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MP01: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6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Key-Value Store in Linux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4572000"/>
            <a:ext cx="9143280" cy="146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Groupe 3: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Jonas Epper, Andrea Rar, Ryan Siow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Problèmes rencontrés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Retours à la ligne lors de réception de messages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Mutex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tableau coupé en plusieurs parties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Client plus lent que le serveur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fault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11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Ainsi qu’une centaine d’autres…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Démo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2329840"/>
            <a:ext cx="10514880" cy="38463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Reader(s)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arriving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another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from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the KV store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(s)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arriving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another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in the KV store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(s)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arriving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are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from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the KV store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Reader(s) </a:t>
            </a:r>
            <a:r>
              <a:rPr lang="fr-FR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arriving</a:t>
            </a:r>
            <a:r>
              <a:rPr lang="fr-F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</a:t>
            </a:r>
            <a:r>
              <a:rPr lang="fr-F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 </a:t>
            </a:r>
            <a:r>
              <a:rPr lang="fr-FR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</a:t>
            </a:r>
            <a:r>
              <a:rPr lang="fr-F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</a:t>
            </a:r>
            <a:r>
              <a:rPr lang="fr-F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writing</a:t>
            </a:r>
            <a:r>
              <a:rPr lang="fr-F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in the KV store</a:t>
            </a:r>
            <a:endParaRPr lang="fr-F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A79BAC49-1188-744C-8EF6-34F42E145D7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65080" y="1435333"/>
            <a:ext cx="10972440" cy="5185599"/>
          </a:xfrm>
        </p:spPr>
        <p:txBody>
          <a:bodyPr/>
          <a:lstStyle/>
          <a:p>
            <a:r>
              <a:rPr lang="fr-CH" dirty="0"/>
              <a:t>Threads</a:t>
            </a:r>
          </a:p>
          <a:p>
            <a:r>
              <a:rPr lang="fr-CH" dirty="0" err="1"/>
              <a:t>Mutex</a:t>
            </a:r>
            <a:endParaRPr lang="fr-CH" dirty="0"/>
          </a:p>
          <a:p>
            <a:r>
              <a:rPr lang="fr-CH" dirty="0" err="1"/>
              <a:t>Array</a:t>
            </a:r>
            <a:r>
              <a:rPr lang="fr-CH" dirty="0"/>
              <a:t> dynamique en C</a:t>
            </a:r>
          </a:p>
          <a:p>
            <a:r>
              <a:rPr lang="fr-CH" dirty="0"/>
              <a:t>Communication via Socket</a:t>
            </a:r>
          </a:p>
          <a:p>
            <a:r>
              <a:rPr lang="fr-CH" dirty="0"/>
              <a:t>Gestion de projet </a:t>
            </a:r>
          </a:p>
          <a:p>
            <a:pPr lvl="1"/>
            <a:r>
              <a:rPr lang="fr-CH" dirty="0"/>
              <a:t>Start </a:t>
            </a:r>
            <a:r>
              <a:rPr lang="fr-CH" dirty="0" err="1"/>
              <a:t>from</a:t>
            </a:r>
            <a:r>
              <a:rPr lang="fr-CH" dirty="0"/>
              <a:t> scratch</a:t>
            </a:r>
          </a:p>
          <a:p>
            <a:pPr lvl="1"/>
            <a:r>
              <a:rPr lang="fr-CH" dirty="0" err="1"/>
              <a:t>Makefile</a:t>
            </a:r>
            <a:r>
              <a:rPr lang="fr-CH" dirty="0"/>
              <a:t> </a:t>
            </a:r>
          </a:p>
          <a:p>
            <a:pPr lvl="1"/>
            <a:r>
              <a:rPr lang="fr-CH" dirty="0"/>
              <a:t>README</a:t>
            </a:r>
          </a:p>
          <a:p>
            <a:pPr lvl="1"/>
            <a:r>
              <a:rPr lang="fr-CH" dirty="0"/>
              <a:t>Arborescence</a:t>
            </a:r>
          </a:p>
          <a:p>
            <a:pPr lvl="1"/>
            <a:r>
              <a:rPr lang="fr-CH" dirty="0" err="1"/>
              <a:t>Github</a:t>
            </a:r>
            <a:endParaRPr lang="fr-CH" dirty="0"/>
          </a:p>
          <a:p>
            <a:pPr marL="0" indent="0">
              <a:buNone/>
            </a:pPr>
            <a:endParaRPr lang="fr-CH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22F627-E23B-B944-935F-983FDD5D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80" y="290534"/>
            <a:ext cx="10972440" cy="1144800"/>
          </a:xfrm>
        </p:spPr>
        <p:txBody>
          <a:bodyPr/>
          <a:lstStyle/>
          <a:p>
            <a:r>
              <a:rPr lang="fr-CH" dirty="0"/>
              <a:t>Apprentissages	</a:t>
            </a:r>
          </a:p>
        </p:txBody>
      </p:sp>
    </p:spTree>
    <p:extLst>
      <p:ext uri="{BB962C8B-B14F-4D97-AF65-F5344CB8AC3E}">
        <p14:creationId xmlns:p14="http://schemas.microsoft.com/office/powerpoint/2010/main" val="238318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Conclusion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38080" y="193824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lvl="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Avec des </a:t>
            </a:r>
            <a:r>
              <a:rPr lang="fr-F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bullet</a:t>
            </a: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points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Questions ?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4" name="Image 103"/>
          <p:cNvPicPr/>
          <p:nvPr/>
        </p:nvPicPr>
        <p:blipFill>
          <a:blip r:embed="rId2"/>
          <a:stretch/>
        </p:blipFill>
        <p:spPr>
          <a:xfrm>
            <a:off x="2503440" y="1738080"/>
            <a:ext cx="4552560" cy="3085920"/>
          </a:xfrm>
          <a:prstGeom prst="rect">
            <a:avLst/>
          </a:prstGeom>
          <a:ln>
            <a:noFill/>
          </a:ln>
        </p:spPr>
      </p:pic>
      <p:pic>
        <p:nvPicPr>
          <p:cNvPr id="105" name="Image 104"/>
          <p:cNvPicPr/>
          <p:nvPr/>
        </p:nvPicPr>
        <p:blipFill>
          <a:blip r:embed="rId2"/>
          <a:stretch/>
        </p:blipFill>
        <p:spPr>
          <a:xfrm>
            <a:off x="2647440" y="1590840"/>
            <a:ext cx="7000560" cy="4745160"/>
          </a:xfrm>
          <a:prstGeom prst="rect">
            <a:avLst/>
          </a:prstGeom>
          <a:ln>
            <a:noFill/>
          </a:ln>
        </p:spPr>
      </p:pic>
      <p:pic>
        <p:nvPicPr>
          <p:cNvPr id="106" name="Image 105"/>
          <p:cNvPicPr/>
          <p:nvPr/>
        </p:nvPicPr>
        <p:blipFill>
          <a:blip r:embed="rId2"/>
          <a:stretch/>
        </p:blipFill>
        <p:spPr>
          <a:xfrm>
            <a:off x="2376000" y="1302840"/>
            <a:ext cx="7425360" cy="5033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Table des matières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503000"/>
            <a:ext cx="10514880" cy="523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Description du problème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Solution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KV store :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dynamique de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structs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Communication server - clients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Lire, écrire et modifier des valeurs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Accès sécurisé des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readers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Problèmes rencontrés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Manuel d’utilisateur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Démo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Apprentissages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Introduction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2279736"/>
            <a:ext cx="10514880" cy="38964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«Simple In-Memory Key-Value store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with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simultaneous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access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via TCP in Linux»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model: associative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«Data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represented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as a collection of key-value pairs,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such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that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possible key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appears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at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most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once in the collection»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Description du problème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2442574"/>
            <a:ext cx="10514880" cy="3733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Minimal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Feature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Set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TCP sockets: lire et écrire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Utilisation de plusieurs threads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Accès simultané de plusieurs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readers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et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Fichiers de test automatisé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KV store : array dynamique de struct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Content Placeholder 11"/>
          <p:cNvPicPr/>
          <p:nvPr/>
        </p:nvPicPr>
        <p:blipFill>
          <a:blip r:embed="rId3"/>
          <a:stretch/>
        </p:blipFill>
        <p:spPr>
          <a:xfrm>
            <a:off x="1092080" y="2156545"/>
            <a:ext cx="6623200" cy="2906520"/>
          </a:xfrm>
          <a:prstGeom prst="rect">
            <a:avLst/>
          </a:prstGeom>
          <a:ln>
            <a:noFill/>
          </a:ln>
        </p:spPr>
      </p:pic>
      <p:pic>
        <p:nvPicPr>
          <p:cNvPr id="84" name="Picture 13"/>
          <p:cNvPicPr/>
          <p:nvPr/>
        </p:nvPicPr>
        <p:blipFill>
          <a:blip r:embed="rId4"/>
          <a:stretch/>
        </p:blipFill>
        <p:spPr>
          <a:xfrm>
            <a:off x="8016120" y="1809333"/>
            <a:ext cx="3794040" cy="4477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6" name="Content Placeholder 3"/>
          <p:cNvPicPr/>
          <p:nvPr/>
        </p:nvPicPr>
        <p:blipFill>
          <a:blip r:embed="rId3"/>
          <a:stretch/>
        </p:blipFill>
        <p:spPr>
          <a:xfrm>
            <a:off x="8225000" y="1533600"/>
            <a:ext cx="3686760" cy="4350600"/>
          </a:xfrm>
          <a:prstGeom prst="rect">
            <a:avLst/>
          </a:prstGeom>
          <a:ln>
            <a:noFill/>
          </a:ln>
        </p:spPr>
      </p:pic>
      <p:pic>
        <p:nvPicPr>
          <p:cNvPr id="87" name="Picture 5"/>
          <p:cNvPicPr/>
          <p:nvPr/>
        </p:nvPicPr>
        <p:blipFill>
          <a:blip r:embed="rId4"/>
          <a:stretch/>
        </p:blipFill>
        <p:spPr>
          <a:xfrm>
            <a:off x="1151140" y="1977086"/>
            <a:ext cx="6760800" cy="199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Communication server - clients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Simple, ordonné,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syncro</a:t>
            </a: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Fonctions bloquantes</a:t>
            </a:r>
            <a:endParaRPr lang="fr-F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Messages renvoyés aux clients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Image 95"/>
          <p:cNvPicPr/>
          <p:nvPr/>
        </p:nvPicPr>
        <p:blipFill>
          <a:blip r:embed="rId3"/>
          <a:stretch/>
        </p:blipFill>
        <p:spPr>
          <a:xfrm>
            <a:off x="7128000" y="1728000"/>
            <a:ext cx="2990160" cy="2751840"/>
          </a:xfrm>
          <a:prstGeom prst="rect">
            <a:avLst/>
          </a:prstGeom>
          <a:ln>
            <a:noFill/>
          </a:ln>
        </p:spPr>
      </p:pic>
      <p:pic>
        <p:nvPicPr>
          <p:cNvPr id="91" name="Image 96"/>
          <p:cNvPicPr/>
          <p:nvPr/>
        </p:nvPicPr>
        <p:blipFill>
          <a:blip r:embed="rId3"/>
          <a:stretch/>
        </p:blipFill>
        <p:spPr>
          <a:xfrm>
            <a:off x="7054560" y="1440000"/>
            <a:ext cx="4537080" cy="417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Lire, écrire et modifier des valeurs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2129424"/>
            <a:ext cx="10514880" cy="40467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Regex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Manipulation du Key-Value Store :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addpair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modifypair</a:t>
            </a: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deletepair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readpair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printKV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Accès sécurisé des readers/writers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4880" cy="47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 mutex :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rmutex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wmutex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readTry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resource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zones :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Entry Section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Critical Section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Exit Section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Priorité au writer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Nombre de clients max indéfini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ognage">
  <a:themeElements>
    <a:clrScheme name="Rogn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ogn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gn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{F415EA2A-34B4-4D40-BF78-A5326756A769}tf10001072</Template>
  <TotalTime>114</TotalTime>
  <Words>434</Words>
  <Application>Microsoft Macintosh PowerPoint</Application>
  <PresentationFormat>Grand écran</PresentationFormat>
  <Paragraphs>115</Paragraphs>
  <Slides>14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DejaVu Sans</vt:lpstr>
      <vt:lpstr>Franklin Gothic Book</vt:lpstr>
      <vt:lpstr>Wingdings</vt:lpstr>
      <vt:lpstr>Rognage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Apprentissages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Miniproject MP01: Key-Value  Store in Linux </dc:title>
  <dc:subject/>
  <dc:creator>Andrea.Rar@unifr.ch</dc:creator>
  <dc:description/>
  <cp:lastModifiedBy>Andrea.Rar@unifr.ch</cp:lastModifiedBy>
  <cp:revision>53</cp:revision>
  <dcterms:created xsi:type="dcterms:W3CDTF">2018-05-25T11:41:02Z</dcterms:created>
  <dcterms:modified xsi:type="dcterms:W3CDTF">2018-05-29T09:17:27Z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