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05B807-AF9E-41BF-B2F5-3B9BAC83AF6F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F8C4FC-D630-4CA5-A09E-4957B89EF224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599CFF-6FAA-42D8-A900-691CF7A5A81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salut montrer que ca attend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 $ r 1, r 2 pour montrer que cela va vite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hello et en même temps BG $ r 1 attend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salut en parallel BG $ p &gt; rapide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HG/BG $ q → ALT F4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Droite : q et ctrl-c =&gt; revenir à la diapo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Préparer avant 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grande console à droite : $ make, $ ./server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haut/g : $ ./client a test{1..6}-s-p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bas/g : $ ./client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4241B3-0B10-4647-B732-FEB839DF89B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382DE7-CEE5-4411-923A-1A90CB13F44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Réécrire: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"/"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writters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C44EDC-45E8-46FC-9FB7-7FFE58C91F11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CD6A6D-8BCA-4C83-80BF-84AED8D4B06E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Condenser et mettre dans intro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KV store : array dynamique de structs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Communication server - clients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Lire, écrire et modifier des valeurs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Accès sécurisé des readers/writers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2C67FF-1D8A-464E-9D68-A3DB56D807E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0504CC-289E-4EBC-8AED-808304CB6F36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39352E-834E-4CB9-96F1-60A401E85381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Jonas, 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Socket() =&gt; créé un point de communication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Bind() affecter un nom au socket créé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Listen() =&gt; mets le socket créé en mode d’attente qui devra attendre des connections via 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Accept() =&gt; extrait la première connection arrivée sur le socket désigné.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Connect() =&gt; se connecter à un socket en spécifiant l’adresse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Recv() =&gt; en attente d’un message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Send() =&gt; envoie d’un message sur un autre socket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0CDAE8-F5C1-4C1B-BBFC-3A4FED0928F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Andrea, 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CBEB12-572B-43A1-AC0D-4886C09F6EE0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18C2C2-1488-4832-8D6F-600F26588FF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salut montrer que ca attend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 $ r 1, r 2 pour montrer que cela va vite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hello et en même temps BG $ r 1 attend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salut en parallel BG $ p &gt; rapide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HG/BG $ q → ALT F4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Droite : q et ctrl-c =&gt; revenir à la diapo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Préparer avant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grande console à droite : $ make, $ ./server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haut/g : $ ./client a test{1..6}-s-p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bas/g : $ ./client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D3E263-DAD5-46CB-BCF1-09EC708226B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23880" y="4572000"/>
            <a:ext cx="914220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 Confirmation Bias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Lack of trying to find Disconfirming Evidence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2329920"/>
            <a:ext cx="10513800" cy="38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another reader is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another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readers are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65160" y="1640520"/>
            <a:ext cx="10971360" cy="49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 dynamique en 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via Socket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 de projet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from scratch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Makefile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Arborescence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65160" y="29052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Apprentissages</a:t>
            </a:r>
            <a:r>
              <a:rPr b="0" lang="fr-FR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93824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solution respecte les consignes (5 fonctionnalités minimale)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reader/writer (mutex)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 de donnée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Optimisés dans leur forme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Toutefois, pas la solution la plus efficace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Image 103" descr=""/>
          <p:cNvPicPr/>
          <p:nvPr/>
        </p:nvPicPr>
        <p:blipFill>
          <a:blip r:embed="rId1"/>
          <a:stretch/>
        </p:blipFill>
        <p:spPr>
          <a:xfrm>
            <a:off x="2503440" y="1738080"/>
            <a:ext cx="4551480" cy="3084840"/>
          </a:xfrm>
          <a:prstGeom prst="rect">
            <a:avLst/>
          </a:prstGeom>
          <a:ln>
            <a:noFill/>
          </a:ln>
        </p:spPr>
      </p:pic>
      <p:pic>
        <p:nvPicPr>
          <p:cNvPr id="150" name="Image 104" descr=""/>
          <p:cNvPicPr/>
          <p:nvPr/>
        </p:nvPicPr>
        <p:blipFill>
          <a:blip r:embed="rId2"/>
          <a:stretch/>
        </p:blipFill>
        <p:spPr>
          <a:xfrm>
            <a:off x="2647440" y="1590840"/>
            <a:ext cx="6999480" cy="4744080"/>
          </a:xfrm>
          <a:prstGeom prst="rect">
            <a:avLst/>
          </a:prstGeom>
          <a:ln>
            <a:noFill/>
          </a:ln>
        </p:spPr>
      </p:pic>
      <p:pic>
        <p:nvPicPr>
          <p:cNvPr id="151" name="Image 105" descr=""/>
          <p:cNvPicPr/>
          <p:nvPr/>
        </p:nvPicPr>
        <p:blipFill>
          <a:blip r:embed="rId3"/>
          <a:stretch/>
        </p:blipFill>
        <p:spPr>
          <a:xfrm>
            <a:off x="2376000" y="1302840"/>
            <a:ext cx="7424280" cy="50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503000"/>
            <a:ext cx="10513800" cy="52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Apprentissages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922760"/>
            <a:ext cx="10513800" cy="48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with simultaneous access via TCP in Linux»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array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is represented as a collection of key-value pairs, such that each possible key appears at most once in the collection»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Feature Set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readers et 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11" descr=""/>
          <p:cNvPicPr/>
          <p:nvPr/>
        </p:nvPicPr>
        <p:blipFill>
          <a:blip r:embed="rId1"/>
          <a:stretch/>
        </p:blipFill>
        <p:spPr>
          <a:xfrm>
            <a:off x="1092240" y="2156400"/>
            <a:ext cx="6622200" cy="2905560"/>
          </a:xfrm>
          <a:prstGeom prst="rect">
            <a:avLst/>
          </a:prstGeom>
          <a:ln>
            <a:noFill/>
          </a:ln>
        </p:spPr>
      </p:pic>
      <p:pic>
        <p:nvPicPr>
          <p:cNvPr id="124" name="Picture 13" descr=""/>
          <p:cNvPicPr/>
          <p:nvPr/>
        </p:nvPicPr>
        <p:blipFill>
          <a:blip r:embed="rId2"/>
          <a:stretch/>
        </p:blipFill>
        <p:spPr>
          <a:xfrm>
            <a:off x="8016120" y="1809360"/>
            <a:ext cx="3792960" cy="44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8224920" y="1533600"/>
            <a:ext cx="3685680" cy="4349520"/>
          </a:xfrm>
          <a:prstGeom prst="rect">
            <a:avLst/>
          </a:prstGeom>
          <a:ln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2"/>
          <a:stretch/>
        </p:blipFill>
        <p:spPr>
          <a:xfrm>
            <a:off x="1151280" y="1977120"/>
            <a:ext cx="6759720" cy="19951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syncro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Fonctions bloquantes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 95" descr=""/>
          <p:cNvPicPr/>
          <p:nvPr/>
        </p:nvPicPr>
        <p:blipFill>
          <a:blip r:embed="rId1"/>
          <a:stretch/>
        </p:blipFill>
        <p:spPr>
          <a:xfrm>
            <a:off x="7128000" y="1728000"/>
            <a:ext cx="2989080" cy="2750760"/>
          </a:xfrm>
          <a:prstGeom prst="rect">
            <a:avLst/>
          </a:prstGeom>
          <a:ln>
            <a:noFill/>
          </a:ln>
        </p:spPr>
      </p:pic>
      <p:pic>
        <p:nvPicPr>
          <p:cNvPr id="132" name="Image 96" descr=""/>
          <p:cNvPicPr/>
          <p:nvPr/>
        </p:nvPicPr>
        <p:blipFill>
          <a:blip r:embed="rId2"/>
          <a:stretch/>
        </p:blipFill>
        <p:spPr>
          <a:xfrm>
            <a:off x="7054560" y="1440000"/>
            <a:ext cx="4536000" cy="41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2129400"/>
            <a:ext cx="10513800" cy="40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3800" cy="47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2329920"/>
            <a:ext cx="10513800" cy="38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another reader is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another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readers are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{F415EA2A-34B4-4D40-BF78-A5326756A769}tf10001072</Template>
  <TotalTime>160</TotalTime>
  <Application>LibreOffice/5.1.6.2$Linux_X86_64 LibreOffice_project/10m0$Build-2</Application>
  <Words>549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2018-05-25T11:41:02Z</dcterms:created>
  <dc:creator>Andrea.Rar@unifr.ch</dc:creator>
  <dc:description/>
  <dc:language>fr-FR</dc:language>
  <cp:lastModifiedBy/>
  <dcterms:modified xsi:type="dcterms:W3CDTF">2018-05-30T13:31:30Z</dcterms:modified>
  <cp:revision>65</cp:revision>
  <dc:subject/>
  <dc:title>Miniproject MP01: Key-Value  Store in Linux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