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4572000"/>
            <a:ext cx="9143280" cy="14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7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2329840"/>
            <a:ext cx="10514880" cy="3846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938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lang="fr-FR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"/"</a:t>
            </a:r>
            <a:r>
              <a:rPr lang="fr-FR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writters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2503440" y="1738080"/>
            <a:ext cx="4552560" cy="308592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2"/>
          <a:stretch/>
        </p:blipFill>
        <p:spPr>
          <a:xfrm>
            <a:off x="2647440" y="1590840"/>
            <a:ext cx="7000560" cy="4745160"/>
          </a:xfrm>
          <a:prstGeom prst="rect">
            <a:avLst/>
          </a:prstGeom>
          <a:ln>
            <a:noFill/>
          </a:ln>
        </p:spPr>
      </p:pic>
      <p:pic>
        <p:nvPicPr>
          <p:cNvPr id="106" name="Image 105"/>
          <p:cNvPicPr/>
          <p:nvPr/>
        </p:nvPicPr>
        <p:blipFill>
          <a:blip r:embed="rId2"/>
          <a:stretch/>
        </p:blipFill>
        <p:spPr>
          <a:xfrm>
            <a:off x="2376000" y="1302840"/>
            <a:ext cx="7425360" cy="50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503000"/>
            <a:ext cx="1051488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2279736"/>
            <a:ext cx="10514880" cy="3896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simultaneous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TCP in Linux»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represented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a collection of key-value pairs,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possible key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appears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once in the collection»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2442574"/>
            <a:ext cx="10514880" cy="373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Set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2304788"/>
            <a:ext cx="10514880" cy="3871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dynamique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120" cy="1755360"/>
          </a:xfrm>
          <a:prstGeom prst="rect">
            <a:avLst/>
          </a:prstGeom>
          <a:ln>
            <a:noFill/>
          </a:ln>
        </p:spPr>
      </p:pic>
      <p:pic>
        <p:nvPicPr>
          <p:cNvPr id="84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040" cy="447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6760" cy="4350600"/>
          </a:xfrm>
          <a:prstGeom prst="rect">
            <a:avLst/>
          </a:prstGeom>
          <a:ln>
            <a:noFill/>
          </a:ln>
        </p:spPr>
      </p:pic>
      <p:pic>
        <p:nvPicPr>
          <p:cNvPr id="87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0800" cy="199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160" cy="2751840"/>
          </a:xfrm>
          <a:prstGeom prst="rect">
            <a:avLst/>
          </a:prstGeom>
          <a:ln>
            <a:noFill/>
          </a:ln>
        </p:spPr>
      </p:pic>
      <p:pic>
        <p:nvPicPr>
          <p:cNvPr id="91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08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2129424"/>
            <a:ext cx="10514880" cy="4046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372</Words>
  <Application>Microsoft Macintosh PowerPoint</Application>
  <PresentationFormat>Grand écran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46</cp:revision>
  <dcterms:created xsi:type="dcterms:W3CDTF">2018-05-25T11:41:02Z</dcterms:created>
  <dcterms:modified xsi:type="dcterms:W3CDTF">2018-05-26T16:50:38Z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