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Imag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26/05/2018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1A57028-D643-4542-99B1-3D330D6ECD37}" type="slidenum"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planModifier les styles du texte du masque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26/05/2018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6B2921D-A0ED-42A0-A5F8-B397D1B560E7}" type="slidenum"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Miniproject MP01: 
Key-Value Store in Linux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4572000"/>
            <a:ext cx="9143640" cy="146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Groupe 3:</a:t>
            </a:r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Jonas Epper, Andrea Rar, Ryan Siow</a:t>
            </a:r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Accès sécurisé des readers/writers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78818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</a:t>
            </a: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utex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rmutex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wmutex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readTry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resource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zones :</a:t>
            </a: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Entry Section</a:t>
            </a: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Critical Section</a:t>
            </a: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Exit Section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Priorité au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Nombre de clients max indéfini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Problèmes rencontrés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Retours à la ligne lors de réception de messages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Mutex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tableau coupé en plusieurs parties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plus lent que le serveur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Segmentation </a:t>
            </a: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fault</a:t>
            </a:r>
            <a:r>
              <a:rPr lang="fr-F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11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Démo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 KV store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the KV store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are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 KV store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the KV store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Conclusion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Questions ?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Table des matières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503000"/>
            <a:ext cx="10515240" cy="5235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Description du problème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KV store : array dynamique de struct 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server - clients 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Lire, écrire et modifier des valeurs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Accès sécurisé des readers/writers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Problèmes rencontrés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Manuel d’utilisateur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Démo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Introduction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«Simple In-Memory Key-Value store with simultaneous access via TCP in Linux»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model: associative array 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«Data is represented as a collection of key-value pairs, such that each possible key appears at most once in the collection»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Description du problème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Minimal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Set 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TCP sockets: lire et écrire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Utilisation de plusieurs threads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Accès simultané de plusieurs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readers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et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writers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Fichiers de test automatisé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Solution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KV store : array dynamique de struct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server - clients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Lire, écrire et modifier des valeurs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Accès sécurisé des readers/writers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KV store : array dynamique de struct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Content Placeholder 11"/>
          <p:cNvPicPr/>
          <p:nvPr/>
        </p:nvPicPr>
        <p:blipFill>
          <a:blip r:embed="rId2"/>
          <a:stretch/>
        </p:blipFill>
        <p:spPr>
          <a:xfrm>
            <a:off x="838080" y="2884680"/>
            <a:ext cx="5505480" cy="175572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7558920" y="1843200"/>
            <a:ext cx="3794400" cy="447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2" name="Content Placeholder 3"/>
          <p:cNvPicPr/>
          <p:nvPr/>
        </p:nvPicPr>
        <p:blipFill>
          <a:blip r:embed="rId2"/>
          <a:stretch/>
        </p:blipFill>
        <p:spPr>
          <a:xfrm>
            <a:off x="7666200" y="1990800"/>
            <a:ext cx="3687120" cy="4350960"/>
          </a:xfrm>
          <a:prstGeom prst="rect">
            <a:avLst/>
          </a:prstGeom>
          <a:ln>
            <a:noFill/>
          </a:ln>
        </p:spPr>
      </p:pic>
      <p:pic>
        <p:nvPicPr>
          <p:cNvPr id="93" name="Picture 5"/>
          <p:cNvPicPr/>
          <p:nvPr/>
        </p:nvPicPr>
        <p:blipFill>
          <a:blip r:embed="rId3"/>
          <a:stretch/>
        </p:blipFill>
        <p:spPr>
          <a:xfrm>
            <a:off x="597960" y="1990800"/>
            <a:ext cx="6761160" cy="199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Communication server - clients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Simple, ordonné,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syncro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Messages renvoyés aux clients</a:t>
            </a:r>
          </a:p>
        </p:txBody>
      </p:sp>
      <p:pic>
        <p:nvPicPr>
          <p:cNvPr id="96" name="Image 95"/>
          <p:cNvPicPr/>
          <p:nvPr/>
        </p:nvPicPr>
        <p:blipFill>
          <a:blip r:embed="rId2"/>
          <a:stretch/>
        </p:blipFill>
        <p:spPr>
          <a:xfrm>
            <a:off x="7128000" y="1728000"/>
            <a:ext cx="2990520" cy="2752200"/>
          </a:xfrm>
          <a:prstGeom prst="rect">
            <a:avLst/>
          </a:prstGeom>
          <a:ln>
            <a:noFill/>
          </a:ln>
        </p:spPr>
      </p:pic>
      <p:pic>
        <p:nvPicPr>
          <p:cNvPr id="97" name="Image 96"/>
          <p:cNvPicPr/>
          <p:nvPr/>
        </p:nvPicPr>
        <p:blipFill>
          <a:blip r:embed="rId2"/>
          <a:stretch/>
        </p:blipFill>
        <p:spPr>
          <a:xfrm>
            <a:off x="7054560" y="1440000"/>
            <a:ext cx="4537440" cy="417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Lire, écrire et modifier des valeurs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Regex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Manipulation du Key-Value Store :</a:t>
            </a: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addpair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deletepair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modifyPair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readpair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printKV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302</Words>
  <Application>Microsoft Macintosh PowerPoint</Application>
  <PresentationFormat>Grand écran</PresentationFormat>
  <Paragraphs>72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MP01: Key-Value  Store in Linux </dc:title>
  <dc:subject/>
  <dc:creator>Andrea.Rar@unifr.ch</dc:creator>
  <dc:description/>
  <cp:lastModifiedBy>Andrea.Rar@unifr.ch</cp:lastModifiedBy>
  <cp:revision>42</cp:revision>
  <dcterms:created xsi:type="dcterms:W3CDTF">2018-05-25T11:41:02Z</dcterms:created>
  <dcterms:modified xsi:type="dcterms:W3CDTF">2018-05-26T13:09:08Z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