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A57028-D643-4542-99B1-3D330D6ECD37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planModifier les styles du texte du masque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B2921D-A0ED-42A0-A5F8-B397D1B560E7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Miniproject MP01: </a:t>
            </a: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Key-Value Store in Linux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572000"/>
            <a:ext cx="9143640" cy="146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Groupe 3: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Jonas Epper, Andrea Rar, Ryan Siow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 : 4 mutex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rmutex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wmutex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readTry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Priorité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Nombre clients max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Problèmes rencontrés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tableau coupé en plusieurs parties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plus lent que server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arriving while another reader is reading from the KV store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Writer(s) arriving while another writer is writing in the KV store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Writer(s) arriving while readers are reading from the KV store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arriving while a writer is writing in the KV store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Table des matières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503000"/>
            <a:ext cx="10515240" cy="5235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du problème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Problèmes rencontrés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Manuel d’utilisateur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Démo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«Simple In-Memory Key-Value store with simultaneous access via TCP in Linux»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model: associative array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«Data is represented as a collection of key-value pairs, such that each possible key appears at most once in the collection»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Description du problème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Feature Set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 sockets: lire et écrire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Utilisation de plusieurs threads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simultané de plusieurs readers et writers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Fichiers de test automatisé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KV store : array dynamique de struct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Content Placeholder 11" descr=""/>
          <p:cNvPicPr/>
          <p:nvPr/>
        </p:nvPicPr>
        <p:blipFill>
          <a:blip r:embed="rId1"/>
          <a:stretch/>
        </p:blipFill>
        <p:spPr>
          <a:xfrm>
            <a:off x="838080" y="2884680"/>
            <a:ext cx="5505480" cy="1755720"/>
          </a:xfrm>
          <a:prstGeom prst="rect">
            <a:avLst/>
          </a:prstGeom>
          <a:ln>
            <a:noFill/>
          </a:ln>
        </p:spPr>
      </p:pic>
      <p:pic>
        <p:nvPicPr>
          <p:cNvPr id="90" name="Picture 13" descr=""/>
          <p:cNvPicPr/>
          <p:nvPr/>
        </p:nvPicPr>
        <p:blipFill>
          <a:blip r:embed="rId2"/>
          <a:stretch/>
        </p:blipFill>
        <p:spPr>
          <a:xfrm>
            <a:off x="7558920" y="1843200"/>
            <a:ext cx="3794400" cy="447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7666200" y="1990800"/>
            <a:ext cx="3687120" cy="4350960"/>
          </a:xfrm>
          <a:prstGeom prst="rect">
            <a:avLst/>
          </a:prstGeom>
          <a:ln>
            <a:noFill/>
          </a:ln>
        </p:spPr>
      </p:pic>
      <p:pic>
        <p:nvPicPr>
          <p:cNvPr id="93" name="Picture 5" descr=""/>
          <p:cNvPicPr/>
          <p:nvPr/>
        </p:nvPicPr>
        <p:blipFill>
          <a:blip r:embed="rId2"/>
          <a:stretch/>
        </p:blipFill>
        <p:spPr>
          <a:xfrm>
            <a:off x="597960" y="1990800"/>
            <a:ext cx="6761160" cy="199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Simple, ordonné, syncro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 renvoyés aux clients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128000" y="1728000"/>
            <a:ext cx="2990520" cy="27522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7054560" y="1440000"/>
            <a:ext cx="4537440" cy="41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LibreOffice/5.1.6.2$Linux_X86_64 LibreOffice_project/10m0$Build-2</Application>
  <Words>260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2018-05-25T11:41:02Z</dcterms:created>
  <dc:creator>Andrea.Rar@unifr.ch</dc:creator>
  <dc:description/>
  <dc:language>fr-FR</dc:language>
  <cp:lastModifiedBy/>
  <dcterms:modified xsi:type="dcterms:W3CDTF">2018-05-26T11:57:40Z</dcterms:modified>
  <cp:revision>34</cp:revision>
  <dc:subject/>
  <dc:title>Miniproject MP01: Key-Value  Store in Linux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