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88137"/>
  </p:normalViewPr>
  <p:slideViewPr>
    <p:cSldViewPr snapToGrid="0" snapToObjects="1">
      <p:cViewPr varScale="1">
        <p:scale>
          <a:sx n="95" d="100"/>
          <a:sy n="95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modifier le format des notes</a:t>
            </a:r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F5958C4-8BBE-415D-ACD5-BDB6B240AE3F}" type="slidenum"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</a:t>
            </a:r>
          </a:p>
        </p:txBody>
      </p:sp>
      <p:sp>
        <p:nvSpPr>
          <p:cNvPr id="152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2846407-41CD-4CB6-AF42-E0A45CD48958}" type="slidenum"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Jonas </a:t>
            </a: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HG $ m 1 salut montrer que ca attend</a:t>
            </a: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BG $ r 1, r 2 pour montrer que cela va vite</a:t>
            </a: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HG $ m 2 hello et en même temps BG $ r 1 attend</a:t>
            </a: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HG $ m 2 salut en parallel BG $ p &gt; rapide</a:t>
            </a: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HG/BG $ q → ALT F4 </a:t>
            </a: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Droite : q et ctrl-c =&gt; revenir à la diapo </a:t>
            </a:r>
          </a:p>
          <a:p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Préparer avant :</a:t>
            </a: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Dans grande console à droite : $ make, $ ./server</a:t>
            </a: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Dans petite console haut/g : $ ./client a test{1..6}-s-p</a:t>
            </a: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Dans petite console bas/g : $ ./client</a:t>
            </a:r>
          </a:p>
          <a:p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F5673E3-47A1-467C-867B-A6CF8D0837A5}" type="slidenum"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Tous</a:t>
            </a:r>
          </a:p>
        </p:txBody>
      </p:sp>
      <p:sp>
        <p:nvSpPr>
          <p:cNvPr id="174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74C73C2-153F-4333-A3B4-E82CEA70E547}" type="slidenum"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Ryan</a:t>
            </a:r>
          </a:p>
          <a:p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Réécrire:</a:t>
            </a:r>
          </a:p>
          <a:p>
            <a:pPr marL="216000" indent="-216000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La solution présentée ainsi que le code répondent à la consigne, c'est-à-dire aux 5 fonctionnalités minimales. En outre, les décisions d'implémentation concernant la priorité des "</a:t>
            </a:r>
            <a:r>
              <a:rPr lang="fr-FR" sz="12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readers</a:t>
            </a:r>
            <a:r>
              <a:rPr lang="fr-F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"/"</a:t>
            </a:r>
            <a:r>
              <a:rPr lang="fr-FR" sz="12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writters</a:t>
            </a:r>
            <a:r>
              <a:rPr lang="fr-F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", de la structure de donnée ainsi que des accès simultanés semblent efficaces et optimisés dans leur forme, bien que ces solutions ne soient des plus idéales. </a:t>
            </a: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8F19233-2DCA-498B-BDA9-DB3F7E6E3165}" type="slidenum"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</a:t>
            </a:r>
          </a:p>
        </p:txBody>
      </p:sp>
      <p:sp>
        <p:nvSpPr>
          <p:cNvPr id="154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30EE4AC-EA1E-468F-A6FE-9ADB31635B03}" type="slidenum"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</a:t>
            </a:r>
          </a:p>
          <a:p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Condenser et mettre dans intro</a:t>
            </a: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KV store : </a:t>
            </a:r>
            <a:r>
              <a:rPr lang="fr-F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array</a:t>
            </a: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dynamique de </a:t>
            </a:r>
            <a:r>
              <a:rPr lang="fr-F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structs</a:t>
            </a: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</a:t>
            </a:r>
            <a:endParaRPr lang="fr-FR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Communication server - clients </a:t>
            </a:r>
            <a:endParaRPr lang="fr-FR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Lire, écrire et modifier des valeurs</a:t>
            </a:r>
            <a:endParaRPr lang="fr-FR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Accès sécurisé des </a:t>
            </a:r>
            <a:r>
              <a:rPr lang="fr-F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readers</a:t>
            </a: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/</a:t>
            </a:r>
            <a:r>
              <a:rPr lang="fr-F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writers</a:t>
            </a:r>
            <a:endParaRPr lang="fr-FR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B5B64CA-B2FC-4611-8C93-503FAD2F8B95}" type="slidenum"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Ryan</a:t>
            </a:r>
          </a:p>
        </p:txBody>
      </p:sp>
      <p:sp>
        <p:nvSpPr>
          <p:cNvPr id="160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0A892AB-E53E-47DA-93DF-D237B3526CDC}" type="slidenum"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Ryan</a:t>
            </a:r>
          </a:p>
        </p:txBody>
      </p:sp>
      <p:sp>
        <p:nvSpPr>
          <p:cNvPr id="162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6649F8A-F3E5-4A72-8217-F2D3409BFA82}" type="slidenum"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Jonas, Andrea</a:t>
            </a:r>
          </a:p>
          <a:p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Socket() =&gt; créé un point de communication </a:t>
            </a: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Bind() affecter un nom au socket créé</a:t>
            </a: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Listen() =&gt; mets le socket créé en mode d’attente qui devra attendre des connections via :</a:t>
            </a: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Accept() =&gt; extrait la première connection arrivée sur le socket désigné.</a:t>
            </a: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Connect() =&gt; se connecter à un socket en spécifiant l’adresse</a:t>
            </a: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Recv() =&gt; en attente d’un message</a:t>
            </a: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Send() =&gt; envoie d’un message sur un autre socket</a:t>
            </a:r>
          </a:p>
        </p:txBody>
      </p:sp>
      <p:sp>
        <p:nvSpPr>
          <p:cNvPr id="164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AEA866B-B234-44A7-97DA-BB542DEB4F8C}" type="slidenum"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Andrea, Ryan</a:t>
            </a:r>
          </a:p>
        </p:txBody>
      </p:sp>
      <p:sp>
        <p:nvSpPr>
          <p:cNvPr id="166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D1789EE-12CF-4C78-B0CB-EF9D0CB028F2}" type="slidenum"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</a:t>
            </a:r>
          </a:p>
        </p:txBody>
      </p:sp>
      <p:sp>
        <p:nvSpPr>
          <p:cNvPr id="168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697AAC-AA6F-4D39-8BED-8416C332A844}" type="slidenum"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</a:t>
            </a:r>
          </a:p>
        </p:txBody>
      </p:sp>
      <p:sp>
        <p:nvSpPr>
          <p:cNvPr id="170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46ED2DB-5BD0-4E7B-83CC-B326C0F7E3C6}" type="slidenum"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Imag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Image 3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Image 7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Image 7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Image 10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Image 10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Miniproject MP01: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Key-Value Store in Linux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523880" y="4572000"/>
            <a:ext cx="9142560" cy="14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Groupe 3: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Jonas Epper, Andrea Rar, Ryan Siow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Démo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38080" y="2329920"/>
            <a:ext cx="10514160" cy="38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Reader(s)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arriving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another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from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the KV store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(s)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arriving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another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in the KV store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(s)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arriving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are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from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the KV store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Reader(s) </a:t>
            </a:r>
            <a:r>
              <a:rPr lang="fr-FR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arriving</a:t>
            </a:r>
            <a:r>
              <a:rPr lang="fr-F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</a:t>
            </a:r>
            <a:r>
              <a:rPr lang="fr-F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 </a:t>
            </a:r>
            <a:r>
              <a:rPr lang="fr-FR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</a:t>
            </a:r>
            <a:r>
              <a:rPr lang="fr-F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</a:t>
            </a:r>
            <a:r>
              <a:rPr lang="fr-F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writing</a:t>
            </a:r>
            <a:r>
              <a:rPr lang="fr-F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in the KV store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965160" y="1640542"/>
            <a:ext cx="10971720" cy="49794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Threads</a:t>
            </a: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Mutex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</a:t>
            </a: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dynamique en C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Communication via Socket</a:t>
            </a: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Gestion de projet </a:t>
            </a:r>
          </a:p>
          <a:p>
            <a:pPr marL="685800" lvl="1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 </a:t>
            </a:r>
            <a:r>
              <a:rPr lang="fr-F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</a:t>
            </a:r>
            <a:r>
              <a:rPr lang="fr-F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scratch</a:t>
            </a:r>
          </a:p>
          <a:p>
            <a:pPr marL="685800" lvl="1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Makefile</a:t>
            </a:r>
            <a:endParaRPr lang="fr-F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README</a:t>
            </a:r>
          </a:p>
          <a:p>
            <a:pPr marL="685800" lvl="1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Arborescence</a:t>
            </a:r>
          </a:p>
          <a:p>
            <a:pPr marL="685800" lvl="1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Github</a:t>
            </a:r>
            <a:endParaRPr lang="fr-F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965160" y="29052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9000"/>
              </a:lnSpc>
            </a:pPr>
            <a:r>
              <a:rPr lang="fr-FR" sz="4400" b="0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Apprentissages	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Conclusion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838080" y="193824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 solution respecte les consignes (5 fonctionnalités minimale)</a:t>
            </a: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Priorité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mutex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Accès simultanés </a:t>
            </a: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Structure de donnée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Optimisés dans leur forme</a:t>
            </a: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Toutefois, pas la solution la plus efficace</a:t>
            </a:r>
            <a:endParaRPr lang="fr-F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Questions ?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8" name="Image 103"/>
          <p:cNvPicPr/>
          <p:nvPr/>
        </p:nvPicPr>
        <p:blipFill>
          <a:blip r:embed="rId2"/>
          <a:stretch/>
        </p:blipFill>
        <p:spPr>
          <a:xfrm>
            <a:off x="2503440" y="1738080"/>
            <a:ext cx="4551840" cy="3085200"/>
          </a:xfrm>
          <a:prstGeom prst="rect">
            <a:avLst/>
          </a:prstGeom>
          <a:ln>
            <a:noFill/>
          </a:ln>
        </p:spPr>
      </p:pic>
      <p:pic>
        <p:nvPicPr>
          <p:cNvPr id="149" name="Image 104"/>
          <p:cNvPicPr/>
          <p:nvPr/>
        </p:nvPicPr>
        <p:blipFill>
          <a:blip r:embed="rId2"/>
          <a:stretch/>
        </p:blipFill>
        <p:spPr>
          <a:xfrm>
            <a:off x="2647440" y="1590840"/>
            <a:ext cx="6999840" cy="4744440"/>
          </a:xfrm>
          <a:prstGeom prst="rect">
            <a:avLst/>
          </a:prstGeom>
          <a:ln>
            <a:noFill/>
          </a:ln>
        </p:spPr>
      </p:pic>
      <p:pic>
        <p:nvPicPr>
          <p:cNvPr id="150" name="Image 105"/>
          <p:cNvPicPr/>
          <p:nvPr/>
        </p:nvPicPr>
        <p:blipFill>
          <a:blip r:embed="rId2"/>
          <a:stretch/>
        </p:blipFill>
        <p:spPr>
          <a:xfrm>
            <a:off x="2376000" y="1302840"/>
            <a:ext cx="7424640" cy="503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Table des matières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8080" y="1503000"/>
            <a:ext cx="10514160" cy="523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Description du problème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Solution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KV store : array dynamique de structs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Communication server - clients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Lire, écrire et modifier des valeurs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Accès sécurisé des readers/writers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Problèmes rencontrés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Manuel d’utilisateur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Démo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Apprentissages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Introduction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1922928"/>
            <a:ext cx="10514160" cy="48274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«Simple In-Memory Key-Value store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with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simultaneous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access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via TCP in Linux»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model: associative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«Data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represented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as a collection of key-value pairs,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such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that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possible key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appears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at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most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once in the collection»</a:t>
            </a: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Minimal </a:t>
            </a:r>
            <a:r>
              <a:rPr lang="fr-F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</a:t>
            </a: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Set 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85800" lvl="1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TCP sockets: lire et écrire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85800" lvl="1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Utilisation de plusieurs threads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85800" lvl="1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Accès simultané de plusieurs </a:t>
            </a:r>
            <a:r>
              <a:rPr lang="fr-F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readers</a:t>
            </a:r>
            <a:r>
              <a:rPr lang="fr-F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et </a:t>
            </a:r>
            <a:r>
              <a:rPr lang="fr-F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writers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85800" lvl="1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Fichiers de test automatisé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28600" indent="-227160">
              <a:buClr>
                <a:srgbClr val="000000"/>
              </a:buClr>
              <a:buFont typeface="Arial"/>
              <a:buChar char="•"/>
            </a:pPr>
            <a:endParaRPr lang="fr-F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KV store : array dynamique de struct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Content Placeholder 11"/>
          <p:cNvPicPr/>
          <p:nvPr/>
        </p:nvPicPr>
        <p:blipFill>
          <a:blip r:embed="rId3"/>
          <a:stretch/>
        </p:blipFill>
        <p:spPr>
          <a:xfrm>
            <a:off x="1092240" y="2156400"/>
            <a:ext cx="6622560" cy="2905920"/>
          </a:xfrm>
          <a:prstGeom prst="rect">
            <a:avLst/>
          </a:prstGeom>
          <a:ln>
            <a:noFill/>
          </a:ln>
        </p:spPr>
      </p:pic>
      <p:pic>
        <p:nvPicPr>
          <p:cNvPr id="126" name="Picture 13"/>
          <p:cNvPicPr/>
          <p:nvPr/>
        </p:nvPicPr>
        <p:blipFill>
          <a:blip r:embed="rId4"/>
          <a:stretch/>
        </p:blipFill>
        <p:spPr>
          <a:xfrm>
            <a:off x="8016120" y="1809360"/>
            <a:ext cx="3793320" cy="447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8" name="Content Placeholder 3"/>
          <p:cNvPicPr/>
          <p:nvPr/>
        </p:nvPicPr>
        <p:blipFill>
          <a:blip r:embed="rId3"/>
          <a:stretch/>
        </p:blipFill>
        <p:spPr>
          <a:xfrm>
            <a:off x="8224920" y="1533600"/>
            <a:ext cx="3686040" cy="4349880"/>
          </a:xfrm>
          <a:prstGeom prst="rect">
            <a:avLst/>
          </a:prstGeom>
          <a:ln>
            <a:noFill/>
          </a:ln>
        </p:spPr>
      </p:pic>
      <p:pic>
        <p:nvPicPr>
          <p:cNvPr id="129" name="Picture 5"/>
          <p:cNvPicPr/>
          <p:nvPr/>
        </p:nvPicPr>
        <p:blipFill>
          <a:blip r:embed="rId4"/>
          <a:stretch/>
        </p:blipFill>
        <p:spPr>
          <a:xfrm>
            <a:off x="1151280" y="1977120"/>
            <a:ext cx="6760080" cy="199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Communication server - clients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Simple, ordonné,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syncro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Fonctions bloquantes</a:t>
            </a:r>
            <a:endParaRPr lang="fr-F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Messages renvoyés aux clients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Image 95"/>
          <p:cNvPicPr/>
          <p:nvPr/>
        </p:nvPicPr>
        <p:blipFill>
          <a:blip r:embed="rId3"/>
          <a:stretch/>
        </p:blipFill>
        <p:spPr>
          <a:xfrm>
            <a:off x="7128000" y="1728000"/>
            <a:ext cx="2989440" cy="2751120"/>
          </a:xfrm>
          <a:prstGeom prst="rect">
            <a:avLst/>
          </a:prstGeom>
          <a:ln>
            <a:noFill/>
          </a:ln>
        </p:spPr>
      </p:pic>
      <p:pic>
        <p:nvPicPr>
          <p:cNvPr id="133" name="Image 96"/>
          <p:cNvPicPr/>
          <p:nvPr/>
        </p:nvPicPr>
        <p:blipFill>
          <a:blip r:embed="rId3"/>
          <a:stretch/>
        </p:blipFill>
        <p:spPr>
          <a:xfrm>
            <a:off x="7054560" y="1440000"/>
            <a:ext cx="4536360" cy="417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Lire, écrire et modifier des valeurs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38080" y="2129400"/>
            <a:ext cx="10514160" cy="404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Regex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Manipulation du Key-Value Store :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addpair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modifypair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deletepair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readpair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printKV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Accès sécurisé des readers/writers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38080" y="1825560"/>
            <a:ext cx="10514160" cy="47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mutex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: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rmutex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wmutex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readTry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resource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zones :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Entry Section</a:t>
            </a:r>
            <a:endParaRPr lang="fr-F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Critical Section</a:t>
            </a:r>
            <a:endParaRPr lang="fr-F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Exit Section</a:t>
            </a:r>
            <a:endParaRPr lang="fr-F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Priorité au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Nombre de clients max indéfini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Problèmes rencontrés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Retours à la ligne lors de réception de messages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Mutex </a:t>
            </a: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tableau coupé en plusieurs parties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Client plus lent que le serveur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fault: 11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Ainsi qu’une centaine d’autres…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{F415EA2A-34B4-4D40-BF78-A5326756A769}tf10001072</Template>
  <TotalTime>152</TotalTime>
  <Words>549</Words>
  <Application>Microsoft Macintosh PowerPoint</Application>
  <PresentationFormat>Widescreen</PresentationFormat>
  <Paragraphs>137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DejaVu Sans</vt:lpstr>
      <vt:lpstr>Franklin Gothic Book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Miniproject MP01: Key-Value  Store in Linux </dc:title>
  <dc:subject/>
  <dc:creator>Andrea.Rar@unifr.ch</dc:creator>
  <dc:description/>
  <cp:lastModifiedBy>Ryan Siow</cp:lastModifiedBy>
  <cp:revision>64</cp:revision>
  <dcterms:created xsi:type="dcterms:W3CDTF">2018-05-25T11:41:02Z</dcterms:created>
  <dcterms:modified xsi:type="dcterms:W3CDTF">2018-05-30T10:43:38Z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16.0013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