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F5958C4-8BBE-415D-ACD5-BDB6B240AE3F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846407-41CD-4CB6-AF42-E0A45CD48958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6ED2DB-5BD0-4E7B-83CC-B326C0F7E3C6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Jonas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m 1 salut montrer que ca attend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 $ r 1, r 2 pour montrer que cela va vite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m 2 hello et en même temps BG $ r 1 attend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m 2 salut en parallel BG $ p &gt; rapide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HG/BG $ q → ALT F4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Droite : q et ctrl-c =&gt; revenir à la diapo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Préparer avant :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grande console à droite : $ make, $ ./server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petite console haut/g : $ ./client a test{1..6}-s-p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petite console bas/g : $ ./client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F5673E3-47A1-467C-867B-A6CF8D0837A5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74C73C2-153F-4333-A3B4-E82CEA70E547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Réécrire: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La solution présentée ainsi que le code répondent à la consigne, c'est-à-dire aux 5 fonctionnalités minimales. En outre, les décisions d'implémentation concernant la priorité des "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readers</a:t>
            </a: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"/"</a:t>
            </a:r>
            <a:r>
              <a:rPr b="0" lang="fr-FR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writters</a:t>
            </a: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", de la structure de donnée ainsi que des accès simultanés semblent efficaces et optimisés dans leur forme, bien que ces solutions ne soient des plus idéales.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8F19233-2DCA-498B-BDA9-DB3F7E6E3165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30EE4AC-EA1E-468F-A6FE-9ADB31635B03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B5B64CA-B2FC-4611-8C93-503FAD2F8B95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Condenser et mettre dans intro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KV store : array dynamique de structs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Communication server - clients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Lire, écrire et modifier des valeurs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Accès sécurisé des readers/writers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25DA356-7F58-4D4E-AB8B-09CCDE5B9EBB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A892AB-E53E-47DA-93DF-D237B3526CDC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6649F8A-F3E5-4A72-8217-F2D3409BFA82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Jonas, 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Socket() =&gt; créé un point de communication 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Bind() affecter un nom au socket créé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Listen() =&gt; mets le socket créé en mode d’attente qui devra attendre des connections via :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Accept() =&gt; extrait la première connection arrivée sur le socket désigné.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Connect() =&gt; se connecter à un socket en spécifiant l’adresse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Recv() =&gt; en attente d’un message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Send() =&gt; envoie d’un message sur un autre socket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AEA866B-B234-44A7-97DA-BB542DEB4F8C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Andrea, Ryan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D1789EE-12CF-4C78-B0CB-EF9D0CB028F2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D697AAC-AA6F-4D39-8BED-8416C332A844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Miniproject MP01: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Key-Value Store in Linux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523880" y="4572000"/>
            <a:ext cx="914256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Groupe 3: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Jonas Epper, Andrea Rar, Ryan Siow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Problèmes rencontrés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Retours à la ligne lors de réception de messages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Mutex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tableau coupé en plusieurs parties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 plus lent que le serveur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fault: 11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Ainsi qu’une centaine d’autres…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Démo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2329920"/>
            <a:ext cx="10514160" cy="38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arriving while another reader is reading from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Writer(s) arriving while another writer is writing in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Writer(s) arriving while readers are reading from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arriving while a writer is writing in the KV store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965160" y="1435320"/>
            <a:ext cx="10971720" cy="51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Threads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Mutex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Array dynamique en 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Communication via Socket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4120" indent="-383400">
              <a:lnSpc>
                <a:spcPct val="94000"/>
              </a:lnSpc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Gestion de projet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340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Start from scratch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340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Makefile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340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README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340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Arborescence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3400">
              <a:lnSpc>
                <a:spcPct val="100000"/>
              </a:lnSpc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Github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65160" y="29052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9000"/>
              </a:lnSpc>
            </a:pPr>
            <a:r>
              <a:rPr b="0" lang="fr-FR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Apprentissages</a:t>
            </a:r>
            <a:r>
              <a:rPr b="0" lang="fr-FR" sz="4400" spc="-1" strike="noStrike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Conclusion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93824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Avec des bullet points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Questions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Image 103" descr=""/>
          <p:cNvPicPr/>
          <p:nvPr/>
        </p:nvPicPr>
        <p:blipFill>
          <a:blip r:embed="rId1"/>
          <a:stretch/>
        </p:blipFill>
        <p:spPr>
          <a:xfrm>
            <a:off x="2503440" y="1738080"/>
            <a:ext cx="4551840" cy="3085200"/>
          </a:xfrm>
          <a:prstGeom prst="rect">
            <a:avLst/>
          </a:prstGeom>
          <a:ln>
            <a:noFill/>
          </a:ln>
        </p:spPr>
      </p:pic>
      <p:pic>
        <p:nvPicPr>
          <p:cNvPr id="149" name="Image 104" descr=""/>
          <p:cNvPicPr/>
          <p:nvPr/>
        </p:nvPicPr>
        <p:blipFill>
          <a:blip r:embed="rId2"/>
          <a:stretch/>
        </p:blipFill>
        <p:spPr>
          <a:xfrm>
            <a:off x="2647440" y="1590840"/>
            <a:ext cx="6999840" cy="4744440"/>
          </a:xfrm>
          <a:prstGeom prst="rect">
            <a:avLst/>
          </a:prstGeom>
          <a:ln>
            <a:noFill/>
          </a:ln>
        </p:spPr>
      </p:pic>
      <p:pic>
        <p:nvPicPr>
          <p:cNvPr id="150" name="Image 105" descr=""/>
          <p:cNvPicPr/>
          <p:nvPr/>
        </p:nvPicPr>
        <p:blipFill>
          <a:blip r:embed="rId3"/>
          <a:stretch/>
        </p:blipFill>
        <p:spPr>
          <a:xfrm>
            <a:off x="2376000" y="1302840"/>
            <a:ext cx="7424640" cy="503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Table des matières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503000"/>
            <a:ext cx="10514160" cy="523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 du problème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KV store : array dynamique de structs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server - clients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Lire, écrire et modifier des valeurs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sécurisé des readers/writers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Problèmes rencontrés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Manuel d’utilisateur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Démo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Apprentissages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2279880"/>
            <a:ext cx="10514160" cy="38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«Simple In-Memory Key-Value store with simultaneous access via TCP in Linux»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model: associative array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«Data is represented as a collection of key-value pairs, such that each possible key appears at most once in the collection»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Description du problème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2442600"/>
            <a:ext cx="10514160" cy="37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Minimal Feature Set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TCP sockets: lire et écrire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Utilisation de plusieurs threads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simultané de plusieurs readers et writers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Fichiers de test automatisé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KV store : array dynamique de struct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Content Placeholder 11" descr=""/>
          <p:cNvPicPr/>
          <p:nvPr/>
        </p:nvPicPr>
        <p:blipFill>
          <a:blip r:embed="rId1"/>
          <a:stretch/>
        </p:blipFill>
        <p:spPr>
          <a:xfrm>
            <a:off x="1092240" y="2156400"/>
            <a:ext cx="6622560" cy="2905920"/>
          </a:xfrm>
          <a:prstGeom prst="rect">
            <a:avLst/>
          </a:prstGeom>
          <a:ln>
            <a:noFill/>
          </a:ln>
        </p:spPr>
      </p:pic>
      <p:pic>
        <p:nvPicPr>
          <p:cNvPr id="126" name="Picture 13" descr=""/>
          <p:cNvPicPr/>
          <p:nvPr/>
        </p:nvPicPr>
        <p:blipFill>
          <a:blip r:embed="rId2"/>
          <a:stretch/>
        </p:blipFill>
        <p:spPr>
          <a:xfrm>
            <a:off x="8016120" y="1809360"/>
            <a:ext cx="3793320" cy="447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Content Placeholder 3" descr=""/>
          <p:cNvPicPr/>
          <p:nvPr/>
        </p:nvPicPr>
        <p:blipFill>
          <a:blip r:embed="rId1"/>
          <a:stretch/>
        </p:blipFill>
        <p:spPr>
          <a:xfrm>
            <a:off x="8224920" y="1533600"/>
            <a:ext cx="3686040" cy="4349880"/>
          </a:xfrm>
          <a:prstGeom prst="rect">
            <a:avLst/>
          </a:prstGeom>
          <a:ln>
            <a:noFill/>
          </a:ln>
        </p:spPr>
      </p:pic>
      <p:pic>
        <p:nvPicPr>
          <p:cNvPr id="129" name="Picture 5" descr=""/>
          <p:cNvPicPr/>
          <p:nvPr/>
        </p:nvPicPr>
        <p:blipFill>
          <a:blip r:embed="rId2"/>
          <a:stretch/>
        </p:blipFill>
        <p:spPr>
          <a:xfrm>
            <a:off x="1151280" y="1977120"/>
            <a:ext cx="6760080" cy="199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Communication server - clients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Simple, ordonné, syncro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Fonctions bloquantes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Messages renvoyés aux clients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Image 95" descr=""/>
          <p:cNvPicPr/>
          <p:nvPr/>
        </p:nvPicPr>
        <p:blipFill>
          <a:blip r:embed="rId1"/>
          <a:stretch/>
        </p:blipFill>
        <p:spPr>
          <a:xfrm>
            <a:off x="7128000" y="1728000"/>
            <a:ext cx="2989440" cy="2751120"/>
          </a:xfrm>
          <a:prstGeom prst="rect">
            <a:avLst/>
          </a:prstGeom>
          <a:ln>
            <a:noFill/>
          </a:ln>
        </p:spPr>
      </p:pic>
      <p:pic>
        <p:nvPicPr>
          <p:cNvPr id="133" name="Image 96" descr=""/>
          <p:cNvPicPr/>
          <p:nvPr/>
        </p:nvPicPr>
        <p:blipFill>
          <a:blip r:embed="rId2"/>
          <a:stretch/>
        </p:blipFill>
        <p:spPr>
          <a:xfrm>
            <a:off x="7054560" y="1440000"/>
            <a:ext cx="4536360" cy="417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Lire, écrire et modifier des valeurs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2129400"/>
            <a:ext cx="10514160" cy="40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Regex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Manipulation du Key-Value Store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addpair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modifypair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deletepair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readpair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printKV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Accès sécurisé des readers/writers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10514160" cy="47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mutex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rmutex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wmutex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readTry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resource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zones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Entry Section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Critical Section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 Section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Priorité au writer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 de clients max indéfini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{F415EA2A-34B4-4D40-BF78-A5326756A769}tf10001072</Template>
  <TotalTime>143</TotalTime>
  <Application>LibreOffice/5.1.6.2$Linux_X86_64 LibreOffice_project/10m0$Build-2</Application>
  <Words>434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2018-05-25T11:41:02Z</dcterms:created>
  <dc:creator>Andrea.Rar@unifr.ch</dc:creator>
  <dc:description/>
  <dc:language>fr-FR</dc:language>
  <cp:lastModifiedBy/>
  <dcterms:modified xsi:type="dcterms:W3CDTF">2018-05-29T16:01:29Z</dcterms:modified>
  <cp:revision>58</cp:revision>
  <dc:subject/>
  <dc:title>Miniproject MP01: Key-Value  Store in Linux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