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1006E-2D51-1346-8582-C4A4589C4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07AA04-6F2B-984E-BFC9-20D882521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320C9-ED07-294B-B2DD-7E06520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300F44-2FB8-364B-8727-597BF1D6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D7AC8F-A947-FB49-83CB-65AF3CCE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9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BE032-C13E-DE48-860A-B7D9C3CC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3E70D2-3758-9F4A-83E1-1EB769244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F8586-9740-9C46-92A4-B4F2D7D2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28627-78D1-3A4B-8337-F22A729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119BD-4185-2B4F-9D31-B7D448F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3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F214E-8BC7-9443-9F48-DC3492725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2D5B02-A2BD-3244-9E16-D5CF71B0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E4ECE-429F-1E4D-B8A8-1D4DA680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E01BC-FB04-5B44-965D-886B2B73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310CE-6C8A-A740-A026-F6BBA40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2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EE20F-82C2-6D4B-9FE8-23034988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EB510-EFD5-2346-AD86-495E07FE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0A96B-D537-EC4C-8DF0-7A1EF348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A9941-232F-854C-9CD5-D51BE625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97D3C-F49B-2D42-BE1B-FEAD61A5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366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5D93F-6662-3347-BE11-19DB50CE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464EE-597A-8B4A-B715-31C41856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CCD4AB-8603-2043-BDD4-E4C6F2B5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52E5E-2A2A-BF44-A67E-55D74B5E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5F16D-DC13-A247-A959-ACEC538E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66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E09AD-4D08-9C44-B6C2-14ADB71F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A1B2C-1E9B-B04D-9E34-8288B3347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CC1490-6093-0A48-B555-F6F027C63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F93D50-7097-5C41-BE63-56756A9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059BDD-7DCB-DA48-A535-A1515B4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24A080-9D09-CD4F-B74C-76643CB9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7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E33A5-114E-1F40-815C-3EA05440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69A41-28F9-964C-A30D-120B2E57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1FDF21-19AE-064A-9717-F1A1F1BB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530030-A3EA-434A-B16B-8A3288F6F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330391-E44C-9C4A-BD9D-A705598C6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471034-A21A-AC42-8604-D417217E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02BF38-E7EF-B24F-A7A3-6085E995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90C56A-1C8C-8445-8DB0-224F88E0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97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C1A47-F22E-C941-BBAD-D64EDAF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A158B3-FCC6-124A-ACA6-4222A465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FCAFDA-E5B8-7C42-9DD7-F0CA8007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70E2C5-652A-694F-A23C-D1855D4E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8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467A563-9AF2-C340-A103-9B33C428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63B9CB-E1C3-6C48-8F72-D5F96F5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0D870-A489-AD44-B2F1-57DCCA82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363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29CCB-4B1F-064B-A9CE-5B4C99C7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056CD-4F2A-4A47-B5C9-F81240E3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CBD3BA-C17D-E74D-8D5C-4257AB82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43FF2D-78B9-B844-A742-F13D7D06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4A66AF-CA6F-174A-AAA8-E1345B6F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C56E6D-F32B-1849-B189-B57E0C36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14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556C9-CDAC-5947-A48C-16C8BCD7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3D9CDA-A0F6-3F48-9AD0-98726C27E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211D65-E784-F74E-AF3F-4C6B2113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5CDE-0A97-8C4C-AC05-D6707FF0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3D0B45-B788-6F44-B2CD-61BF77F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CE620-9590-E740-8B72-2382989F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83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7D9431-2D37-3645-895C-F0F101EB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C422AA-5089-624D-B1A6-19BD8C3A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de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22507-8D71-CE41-9617-784717DBF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37B8-783D-C048-BA61-5637DD627193}" type="datetimeFigureOut">
              <a:rPr lang="de-CH" smtClean="0"/>
              <a:t>25.05.18</a:t>
            </a:fld>
            <a:endParaRPr lang="de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2F8715-F9D8-DF4C-AF6B-55448EDA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C4A8F1-BDFB-EC46-8A7F-25A82B62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5E136-F9CC-824B-A791-16E19339E5D6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63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2E4F1-66F2-C74F-ACC5-1F0538E33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b="1" dirty="0" err="1"/>
              <a:t>Miniproject</a:t>
            </a:r>
            <a:r>
              <a:rPr lang="fr-CH" b="1" dirty="0"/>
              <a:t> MP01: </a:t>
            </a:r>
            <a:br>
              <a:rPr lang="fr-CH" b="1" dirty="0"/>
            </a:br>
            <a:r>
              <a:rPr lang="fr-CH" b="1" dirty="0"/>
              <a:t>Key-Value Store in Linux </a:t>
            </a:r>
            <a:endParaRPr lang="de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10C2AC-8993-7540-A3D4-F13522BC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1465545"/>
          </a:xfrm>
        </p:spPr>
        <p:txBody>
          <a:bodyPr/>
          <a:lstStyle/>
          <a:p>
            <a:r>
              <a:rPr lang="de-CH" dirty="0" err="1"/>
              <a:t>Groupe</a:t>
            </a:r>
            <a:r>
              <a:rPr lang="de-CH" dirty="0"/>
              <a:t> 3:</a:t>
            </a:r>
          </a:p>
          <a:p>
            <a:r>
              <a:rPr lang="de-CH" dirty="0"/>
              <a:t>Jonas </a:t>
            </a:r>
            <a:r>
              <a:rPr lang="de-CH" dirty="0" err="1"/>
              <a:t>Epper</a:t>
            </a:r>
            <a:r>
              <a:rPr lang="de-CH" dirty="0"/>
              <a:t>, Andrea Rar, Ryan </a:t>
            </a:r>
            <a:r>
              <a:rPr lang="de-CH" dirty="0" err="1"/>
              <a:t>Siow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317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FF8F4-292C-D14E-8863-70535C36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67DF9-DA02-BE4D-B4A7-7305FB6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 err="1"/>
              <a:t>Mutex</a:t>
            </a:r>
            <a:r>
              <a:rPr lang="fr-CH" dirty="0"/>
              <a:t> </a:t>
            </a:r>
            <a:r>
              <a:rPr lang="fr-CH" dirty="0">
                <a:sym typeface="Wingdings" pitchFamily="2" charset="2"/>
              </a:rPr>
              <a:t> tableau coupé en plusieurs parties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92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DA633-23F0-2147-AEF0-E793577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C15AFC-0AE5-B442-BDB4-F5EDC10E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Reader(s)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reader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reading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KV store</a:t>
            </a:r>
          </a:p>
          <a:p>
            <a:r>
              <a:rPr lang="fr-CH" dirty="0" err="1"/>
              <a:t>Writer</a:t>
            </a:r>
            <a:r>
              <a:rPr lang="fr-CH" dirty="0"/>
              <a:t>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another</a:t>
            </a:r>
            <a:r>
              <a:rPr lang="fr-CH" dirty="0"/>
              <a:t> </a:t>
            </a:r>
            <a:r>
              <a:rPr lang="fr-CH" dirty="0" err="1"/>
              <a:t>writer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writing</a:t>
            </a:r>
            <a:r>
              <a:rPr lang="fr-CH" dirty="0"/>
              <a:t> in the KV store</a:t>
            </a:r>
          </a:p>
          <a:p>
            <a:r>
              <a:rPr lang="fr-CH" dirty="0" err="1"/>
              <a:t>Writer</a:t>
            </a:r>
            <a:r>
              <a:rPr lang="fr-CH" dirty="0"/>
              <a:t>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</a:t>
            </a:r>
            <a:r>
              <a:rPr lang="fr-CH" dirty="0" err="1"/>
              <a:t>readers</a:t>
            </a:r>
            <a:r>
              <a:rPr lang="fr-CH" dirty="0"/>
              <a:t> are </a:t>
            </a:r>
            <a:r>
              <a:rPr lang="fr-CH" dirty="0" err="1"/>
              <a:t>reading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KV store</a:t>
            </a:r>
          </a:p>
          <a:p>
            <a:r>
              <a:rPr lang="fr-CH" dirty="0"/>
              <a:t>Reader(s) </a:t>
            </a:r>
            <a:r>
              <a:rPr lang="fr-CH" dirty="0" err="1"/>
              <a:t>arriving</a:t>
            </a:r>
            <a:r>
              <a:rPr lang="fr-CH" dirty="0"/>
              <a:t> </a:t>
            </a:r>
            <a:r>
              <a:rPr lang="fr-CH" dirty="0" err="1"/>
              <a:t>while</a:t>
            </a:r>
            <a:r>
              <a:rPr lang="fr-CH" dirty="0"/>
              <a:t> a </a:t>
            </a:r>
            <a:r>
              <a:rPr lang="fr-CH" dirty="0" err="1"/>
              <a:t>writer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writing</a:t>
            </a:r>
            <a:r>
              <a:rPr lang="fr-CH" dirty="0"/>
              <a:t> in the KV store</a:t>
            </a:r>
          </a:p>
        </p:txBody>
      </p:sp>
    </p:spTree>
    <p:extLst>
      <p:ext uri="{BB962C8B-B14F-4D97-AF65-F5344CB8AC3E}">
        <p14:creationId xmlns:p14="http://schemas.microsoft.com/office/powerpoint/2010/main" val="281534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0BD86-BF77-554D-83D8-B38DC666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6311D0-97D1-D44D-814D-55D902C3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52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822E-BA5E-5942-BC58-F6E33502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B814D-30DA-AA46-8749-80DB6389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673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DC828-569C-5F41-A632-D1E5BD9D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des matières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E0290-D51F-E04E-A54A-D4880C3F0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235880"/>
          </a:xfrm>
        </p:spPr>
        <p:txBody>
          <a:bodyPr>
            <a:normAutofit/>
          </a:bodyPr>
          <a:lstStyle/>
          <a:p>
            <a:r>
              <a:rPr lang="fr-CH" dirty="0"/>
              <a:t>Introduction</a:t>
            </a:r>
          </a:p>
          <a:p>
            <a:r>
              <a:rPr lang="fr-CH" dirty="0"/>
              <a:t>Description du problème</a:t>
            </a:r>
          </a:p>
          <a:p>
            <a:r>
              <a:rPr lang="fr-CH" dirty="0"/>
              <a:t>Solution</a:t>
            </a:r>
          </a:p>
          <a:p>
            <a:pPr lvl="1"/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Communication server - clients </a:t>
            </a:r>
          </a:p>
          <a:p>
            <a:pPr lvl="1"/>
            <a:r>
              <a:rPr lang="fr-CH" dirty="0"/>
              <a:t>Lire, écrire et modifier des valeurs</a:t>
            </a:r>
          </a:p>
          <a:p>
            <a:pPr lvl="1"/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  <a:p>
            <a:r>
              <a:rPr lang="fr-CH" dirty="0"/>
              <a:t>Problèmes rencontrés</a:t>
            </a:r>
          </a:p>
          <a:p>
            <a:r>
              <a:rPr lang="fr-CH" dirty="0"/>
              <a:t>Manuel d’utilisateur 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7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995C8-0B59-374A-AB0C-97FE8C9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5CF4A-8D40-7644-B105-A1A84B81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«Simple In-Memory Key-Value store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simultaneous</a:t>
            </a:r>
            <a:r>
              <a:rPr lang="fr-CH" dirty="0"/>
              <a:t> </a:t>
            </a:r>
            <a:r>
              <a:rPr lang="fr-CH" dirty="0" err="1"/>
              <a:t>access</a:t>
            </a:r>
            <a:r>
              <a:rPr lang="fr-CH" dirty="0"/>
              <a:t> via TCP in Linux»</a:t>
            </a:r>
          </a:p>
          <a:p>
            <a:r>
              <a:rPr lang="fr-CH" dirty="0"/>
              <a:t>Data model: associative </a:t>
            </a:r>
            <a:r>
              <a:rPr lang="fr-CH" dirty="0" err="1"/>
              <a:t>array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«Data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represented</a:t>
            </a:r>
            <a:r>
              <a:rPr lang="fr-CH" dirty="0"/>
              <a:t> as a collection of key-value pairs, </a:t>
            </a:r>
            <a:r>
              <a:rPr lang="fr-CH" dirty="0" err="1"/>
              <a:t>such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each</a:t>
            </a:r>
            <a:r>
              <a:rPr lang="fr-CH" dirty="0"/>
              <a:t> possible key </a:t>
            </a:r>
            <a:r>
              <a:rPr lang="fr-CH" dirty="0" err="1"/>
              <a:t>appears</a:t>
            </a:r>
            <a:r>
              <a:rPr lang="fr-CH" dirty="0"/>
              <a:t> at </a:t>
            </a:r>
            <a:r>
              <a:rPr lang="fr-CH" dirty="0" err="1"/>
              <a:t>most</a:t>
            </a:r>
            <a:r>
              <a:rPr lang="fr-CH" dirty="0"/>
              <a:t> once in the collection»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2220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B2656-252E-B14F-A8BB-25072669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Description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0B9D5-0469-1E4C-B6EA-00AD7E26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Minimal </a:t>
            </a:r>
            <a:r>
              <a:rPr lang="fr-CH" dirty="0" err="1"/>
              <a:t>Feature</a:t>
            </a:r>
            <a:r>
              <a:rPr lang="fr-CH" dirty="0"/>
              <a:t> Set </a:t>
            </a:r>
          </a:p>
          <a:p>
            <a:pPr lvl="1"/>
            <a:r>
              <a:rPr lang="fr-CH" dirty="0"/>
              <a:t>TCP sockets: lire et écrire</a:t>
            </a:r>
          </a:p>
          <a:p>
            <a:pPr lvl="1"/>
            <a:r>
              <a:rPr lang="fr-CH" dirty="0"/>
              <a:t>Utilisation de plusieurs threads</a:t>
            </a:r>
          </a:p>
          <a:p>
            <a:pPr lvl="1"/>
            <a:r>
              <a:rPr lang="fr-CH" dirty="0"/>
              <a:t>Accès simultané de plusieurs </a:t>
            </a:r>
            <a:r>
              <a:rPr lang="fr-CH" dirty="0" err="1"/>
              <a:t>readers</a:t>
            </a:r>
            <a:r>
              <a:rPr lang="fr-CH" dirty="0"/>
              <a:t> et </a:t>
            </a:r>
            <a:r>
              <a:rPr lang="fr-CH" dirty="0" err="1"/>
              <a:t>writers</a:t>
            </a:r>
            <a:endParaRPr lang="fr-CH" dirty="0"/>
          </a:p>
          <a:p>
            <a:pPr lvl="1"/>
            <a:r>
              <a:rPr lang="fr-CH" dirty="0"/>
              <a:t>Fichiers de test automatisé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781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AEC3E-2E5B-9F47-9180-0CE7F970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72646-2D44-0C4D-A1EA-1CD5F595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r>
              <a:rPr lang="fr-CH" dirty="0"/>
              <a:t> </a:t>
            </a:r>
          </a:p>
          <a:p>
            <a:r>
              <a:rPr lang="fr-CH" dirty="0"/>
              <a:t>Communication server - clients </a:t>
            </a:r>
          </a:p>
          <a:p>
            <a:r>
              <a:rPr lang="fr-CH" dirty="0"/>
              <a:t>Lire, écrire et modifier des valeurs</a:t>
            </a:r>
          </a:p>
          <a:p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49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D7622-EB6D-4143-8C75-01A650C3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KV store : </a:t>
            </a:r>
            <a:r>
              <a:rPr lang="fr-CH" dirty="0" err="1"/>
              <a:t>array</a:t>
            </a:r>
            <a:r>
              <a:rPr lang="fr-CH" dirty="0"/>
              <a:t> dynamique de </a:t>
            </a:r>
            <a:r>
              <a:rPr lang="fr-CH" dirty="0" err="1"/>
              <a:t>struct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C6C9C-A16C-5A4F-B351-7B5DFA3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Nombre d’entrées maximum</a:t>
            </a:r>
          </a:p>
        </p:txBody>
      </p:sp>
    </p:spTree>
    <p:extLst>
      <p:ext uri="{BB962C8B-B14F-4D97-AF65-F5344CB8AC3E}">
        <p14:creationId xmlns:p14="http://schemas.microsoft.com/office/powerpoint/2010/main" val="246634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B08AD-FEDD-A14E-B182-F05B69FE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 server - clients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F54AB-4F6C-F546-B873-EB616645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Messages renvoyés aux clients</a:t>
            </a:r>
          </a:p>
        </p:txBody>
      </p:sp>
    </p:spTree>
    <p:extLst>
      <p:ext uri="{BB962C8B-B14F-4D97-AF65-F5344CB8AC3E}">
        <p14:creationId xmlns:p14="http://schemas.microsoft.com/office/powerpoint/2010/main" val="68252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40739-D497-7448-A2F0-F1DB658E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Lire, écrire et modifier des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22EAD-1092-1A4F-AEC9-6627BB7E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382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41C29-167B-5146-8942-6CA044D1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Accès sécurisé des </a:t>
            </a:r>
            <a:r>
              <a:rPr lang="fr-CH" dirty="0" err="1"/>
              <a:t>readers</a:t>
            </a:r>
            <a:r>
              <a:rPr lang="fr-CH" dirty="0"/>
              <a:t>/</a:t>
            </a:r>
            <a:r>
              <a:rPr lang="fr-CH" dirty="0" err="1"/>
              <a:t>writers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4AEB4-4E63-7147-862B-D490CC6A9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Mutex</a:t>
            </a:r>
            <a:r>
              <a:rPr lang="fr-CH" dirty="0"/>
              <a:t> : 4 </a:t>
            </a:r>
            <a:r>
              <a:rPr lang="fr-CH" dirty="0" err="1"/>
              <a:t>mutex</a:t>
            </a:r>
            <a:endParaRPr lang="fr-CH" dirty="0"/>
          </a:p>
          <a:p>
            <a:pPr lvl="1"/>
            <a:r>
              <a:rPr lang="fr-CH" dirty="0" err="1"/>
              <a:t>rmutex</a:t>
            </a:r>
            <a:endParaRPr lang="fr-CH" dirty="0"/>
          </a:p>
          <a:p>
            <a:pPr lvl="1"/>
            <a:r>
              <a:rPr lang="fr-CH" dirty="0" err="1"/>
              <a:t>wmutex</a:t>
            </a:r>
            <a:endParaRPr lang="fr-CH" dirty="0"/>
          </a:p>
          <a:p>
            <a:pPr lvl="1"/>
            <a:r>
              <a:rPr lang="fr-CH" dirty="0" err="1"/>
              <a:t>readTry</a:t>
            </a:r>
            <a:endParaRPr lang="fr-CH" dirty="0"/>
          </a:p>
          <a:p>
            <a:pPr lvl="1"/>
            <a:r>
              <a:rPr lang="fr-CH" dirty="0" err="1"/>
              <a:t>resource</a:t>
            </a:r>
            <a:endParaRPr lang="fr-CH" dirty="0"/>
          </a:p>
          <a:p>
            <a:r>
              <a:rPr lang="fr-CH" dirty="0"/>
              <a:t>Priorité</a:t>
            </a:r>
          </a:p>
          <a:p>
            <a:r>
              <a:rPr lang="fr-CH" dirty="0"/>
              <a:t>Nombre clients max</a:t>
            </a:r>
          </a:p>
        </p:txBody>
      </p:sp>
    </p:spTree>
    <p:extLst>
      <p:ext uri="{BB962C8B-B14F-4D97-AF65-F5344CB8AC3E}">
        <p14:creationId xmlns:p14="http://schemas.microsoft.com/office/powerpoint/2010/main" val="3447655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258</Words>
  <Application>Microsoft Macintosh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Miniproject MP01:  Key-Value Store in Linux </vt:lpstr>
      <vt:lpstr>Table des matières</vt:lpstr>
      <vt:lpstr>Introduction</vt:lpstr>
      <vt:lpstr>Description du problème</vt:lpstr>
      <vt:lpstr>Solution</vt:lpstr>
      <vt:lpstr>KV store : array dynamique de struct</vt:lpstr>
      <vt:lpstr>Communication server - clients </vt:lpstr>
      <vt:lpstr>Lire, écrire et modifier des valeurs</vt:lpstr>
      <vt:lpstr>Accès sécurisé des readers/writers</vt:lpstr>
      <vt:lpstr>Problèmes rencontrés</vt:lpstr>
      <vt:lpstr>Démo</vt:lpstr>
      <vt:lpstr>Conclusion</vt:lpstr>
      <vt:lpstr>Questions 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creator>Andrea.Rar@unifr.ch</dc:creator>
  <cp:lastModifiedBy>Andrea.Rar@unifr.ch</cp:lastModifiedBy>
  <cp:revision>28</cp:revision>
  <dcterms:created xsi:type="dcterms:W3CDTF">2018-05-25T11:41:02Z</dcterms:created>
  <dcterms:modified xsi:type="dcterms:W3CDTF">2018-05-25T12:10:19Z</dcterms:modified>
</cp:coreProperties>
</file>