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sldIdLst>
    <p:sldId id="256" r:id="rId5"/>
    <p:sldId id="261" r:id="rId6"/>
    <p:sldId id="264" r:id="rId7"/>
    <p:sldId id="265" r:id="rId8"/>
    <p:sldId id="266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>
        <p:scale>
          <a:sx n="58" d="100"/>
          <a:sy n="58" d="100"/>
        </p:scale>
        <p:origin x="655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-18025" y="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chemeClr val="bg1"/>
                </a:solidFill>
              </a:rPr>
              <a:t>Are you making enough to survive?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Ruth </a:t>
            </a:r>
            <a:r>
              <a:rPr lang="en-US" dirty="0" err="1">
                <a:solidFill>
                  <a:srgbClr val="7CEBFF"/>
                </a:solidFill>
              </a:rPr>
              <a:t>Ineh</a:t>
            </a:r>
            <a:r>
              <a:rPr lang="en-US" dirty="0">
                <a:solidFill>
                  <a:srgbClr val="7CEBFF"/>
                </a:solidFill>
              </a:rPr>
              <a:t>, Leon Tan, Erik Jakubowski, Evan Ouimet  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15EAC-E96A-413A-8F32-DA010D7A7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17" y="812185"/>
            <a:ext cx="11029615" cy="3678303"/>
          </a:xfrm>
        </p:spPr>
        <p:txBody>
          <a:bodyPr>
            <a:normAutofit/>
          </a:bodyPr>
          <a:lstStyle/>
          <a:p>
            <a:r>
              <a:rPr lang="en-US" sz="2800" dirty="0"/>
              <a:t>Theme</a:t>
            </a:r>
          </a:p>
          <a:p>
            <a:r>
              <a:rPr lang="en-US" sz="2800" dirty="0"/>
              <a:t>Coding Approach </a:t>
            </a:r>
          </a:p>
          <a:p>
            <a:r>
              <a:rPr lang="en-US" sz="2800" dirty="0"/>
              <a:t>Data Dashboard</a:t>
            </a:r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theme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15EAC-E96A-413A-8F32-DA010D7A7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17" y="812185"/>
            <a:ext cx="11029615" cy="3678303"/>
          </a:xfrm>
        </p:spPr>
        <p:txBody>
          <a:bodyPr>
            <a:normAutofit/>
          </a:bodyPr>
          <a:lstStyle/>
          <a:p>
            <a:r>
              <a:rPr lang="en-US" sz="2800" dirty="0"/>
              <a:t>Cost of Living vs. Income</a:t>
            </a:r>
          </a:p>
          <a:p>
            <a:r>
              <a:rPr lang="en-US" sz="2800" dirty="0"/>
              <a:t>Other Factors?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00488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Coding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15EAC-E96A-413A-8F32-DA010D7A7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17" y="812185"/>
            <a:ext cx="11029615" cy="3678303"/>
          </a:xfrm>
        </p:spPr>
        <p:txBody>
          <a:bodyPr>
            <a:normAutofit/>
          </a:bodyPr>
          <a:lstStyle/>
          <a:p>
            <a:r>
              <a:rPr lang="en-US" sz="2800" dirty="0"/>
              <a:t>Flask</a:t>
            </a:r>
          </a:p>
          <a:p>
            <a:r>
              <a:rPr lang="en-US" sz="2800" dirty="0" err="1"/>
              <a:t>MySql</a:t>
            </a:r>
            <a:r>
              <a:rPr lang="en-US" sz="2800" dirty="0"/>
              <a:t> Workbench</a:t>
            </a:r>
          </a:p>
          <a:p>
            <a:r>
              <a:rPr lang="en-US" sz="2800" dirty="0"/>
              <a:t>Chart.js</a:t>
            </a:r>
          </a:p>
          <a:p>
            <a:r>
              <a:rPr lang="en-US" sz="2800" dirty="0"/>
              <a:t>Plotly.js</a:t>
            </a:r>
          </a:p>
          <a:p>
            <a:r>
              <a:rPr lang="en-US" sz="2800" dirty="0"/>
              <a:t>D3 Heatmap</a:t>
            </a:r>
          </a:p>
        </p:txBody>
      </p:sp>
    </p:spTree>
    <p:extLst>
      <p:ext uri="{BB962C8B-B14F-4D97-AF65-F5344CB8AC3E}">
        <p14:creationId xmlns:p14="http://schemas.microsoft.com/office/powerpoint/2010/main" val="3426864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Data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15EAC-E96A-413A-8F32-DA010D7A7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17" y="812185"/>
            <a:ext cx="11029615" cy="3678303"/>
          </a:xfrm>
        </p:spPr>
        <p:txBody>
          <a:bodyPr>
            <a:normAutofit/>
          </a:bodyPr>
          <a:lstStyle/>
          <a:p>
            <a:r>
              <a:rPr lang="en-US" sz="2800" dirty="0"/>
              <a:t>INPUT screenshot(s) of the dashboard here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81120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LINK TO WEBPAGE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Dividend design</Template>
  <TotalTime>0</TotalTime>
  <Words>63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Gill Sans MT</vt:lpstr>
      <vt:lpstr>Wingdings 2</vt:lpstr>
      <vt:lpstr>Dividend</vt:lpstr>
      <vt:lpstr>Are you making enough to survive?</vt:lpstr>
      <vt:lpstr>Overview </vt:lpstr>
      <vt:lpstr>theme</vt:lpstr>
      <vt:lpstr>Coding approach</vt:lpstr>
      <vt:lpstr>Data Dashboard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2019-01-08T01:55:03Z</dcterms:created>
  <dcterms:modified xsi:type="dcterms:W3CDTF">2019-01-08T02:17:30Z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