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6" r:id="rId8"/>
    <p:sldId id="262" r:id="rId9"/>
    <p:sldId id="267" r:id="rId10"/>
    <p:sldId id="263" r:id="rId11"/>
    <p:sldId id="268" r:id="rId12"/>
    <p:sldId id="264" r:id="rId13"/>
    <p:sldId id="269" r:id="rId14"/>
    <p:sldId id="265" r:id="rId15"/>
    <p:sldId id="275" r:id="rId16"/>
    <p:sldId id="270" r:id="rId17"/>
    <p:sldId id="276" r:id="rId18"/>
    <p:sldId id="271" r:id="rId19"/>
    <p:sldId id="277" r:id="rId20"/>
    <p:sldId id="272" r:id="rId21"/>
    <p:sldId id="278" r:id="rId22"/>
    <p:sldId id="273" r:id="rId23"/>
    <p:sldId id="279" r:id="rId24"/>
    <p:sldId id="274" r:id="rId25"/>
    <p:sldId id="286" r:id="rId26"/>
    <p:sldId id="280" r:id="rId27"/>
    <p:sldId id="281" r:id="rId28"/>
    <p:sldId id="287" r:id="rId29"/>
    <p:sldId id="282" r:id="rId30"/>
    <p:sldId id="283" r:id="rId31"/>
    <p:sldId id="284" r:id="rId32"/>
    <p:sldId id="288" r:id="rId33"/>
    <p:sldId id="285" r:id="rId34"/>
    <p:sldId id="294" r:id="rId35"/>
    <p:sldId id="289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6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572E8D-F6E1-40D7-993C-BAC58A5ABE0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D9C3D2-ECF5-4BBB-850D-1522370852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9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77EF-6B82-4735-8068-6B2AA9149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Neuroevolution</a:t>
            </a:r>
            <a:r>
              <a:rPr lang="en-US" dirty="0"/>
              <a:t> in Games:</a:t>
            </a:r>
            <a:br>
              <a:rPr lang="en-US" dirty="0"/>
            </a:br>
            <a:r>
              <a:rPr lang="en-US" dirty="0"/>
              <a:t>State of The Art and Open Challenges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79138-22EC-4452-85F3-09FA24B26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 Vincent 17158735/1 WID170025</a:t>
            </a:r>
          </a:p>
        </p:txBody>
      </p:sp>
    </p:spTree>
    <p:extLst>
      <p:ext uri="{BB962C8B-B14F-4D97-AF65-F5344CB8AC3E}">
        <p14:creationId xmlns:p14="http://schemas.microsoft.com/office/powerpoint/2010/main" val="49118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E001-34CF-4CBE-BAA0-2CD7E1EB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roles of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856A-C104-4816-9B20-F00CC0BD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 / Action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Direct Action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Selection between 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Modelling Opponent 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Content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Modelling Player Experience</a:t>
            </a:r>
          </a:p>
        </p:txBody>
      </p:sp>
    </p:spTree>
    <p:extLst>
      <p:ext uri="{BB962C8B-B14F-4D97-AF65-F5344CB8AC3E}">
        <p14:creationId xmlns:p14="http://schemas.microsoft.com/office/powerpoint/2010/main" val="376127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/ Action evaluation</a:t>
            </a:r>
          </a:p>
        </p:txBody>
      </p:sp>
    </p:spTree>
    <p:extLst>
      <p:ext uri="{BB962C8B-B14F-4D97-AF65-F5344CB8AC3E}">
        <p14:creationId xmlns:p14="http://schemas.microsoft.com/office/powerpoint/2010/main" val="84030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21D4-1372-4CB0-9C93-06422444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/ Action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611C-E7E7-44C4-B6D3-D01F7FD6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 is most commonly used to estimate the value of board position for agent playing classical board game.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Tree search algorithm is used to search the space for future moves and counter moves.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Evolved Neural Network is used to evaluate the quality of hypothetical future board state /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of games that were tried to solve by researcher using 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Board game checkers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Othello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MS Pacman</a:t>
            </a:r>
          </a:p>
        </p:txBody>
      </p:sp>
    </p:spTree>
    <p:extLst>
      <p:ext uri="{BB962C8B-B14F-4D97-AF65-F5344CB8AC3E}">
        <p14:creationId xmlns:p14="http://schemas.microsoft.com/office/powerpoint/2010/main" val="413671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action selection</a:t>
            </a:r>
          </a:p>
        </p:txBody>
      </p:sp>
    </p:spTree>
    <p:extLst>
      <p:ext uri="{BB962C8B-B14F-4D97-AF65-F5344CB8AC3E}">
        <p14:creationId xmlns:p14="http://schemas.microsoft.com/office/powerpoint/2010/main" val="60206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0299-F184-4D75-9D4E-E7B82133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Action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C598-CA27-4CEC-BB6E-EC0B493C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potential future state / action getting too large, it is impossible to evaluate all of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Sometimes we don’t have reliable method to predict which state a future action will lead 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 Don’t have source code or forward model to calculate state is too expensive / stochastic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Input the observation of state and output the action to take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output can be discrete or continuous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of game that can apply direct action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Racing car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FPS game (e.g. Quake 2, Unreal Tournament, NERO)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2D game (e.g. Super Mario Bros)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Board game</a:t>
            </a:r>
          </a:p>
        </p:txBody>
      </p:sp>
    </p:spTree>
    <p:extLst>
      <p:ext uri="{BB962C8B-B14F-4D97-AF65-F5344CB8AC3E}">
        <p14:creationId xmlns:p14="http://schemas.microsoft.com/office/powerpoint/2010/main" val="44054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between strategies</a:t>
            </a:r>
          </a:p>
        </p:txBody>
      </p:sp>
    </p:spTree>
    <p:extLst>
      <p:ext uri="{BB962C8B-B14F-4D97-AF65-F5344CB8AC3E}">
        <p14:creationId xmlns:p14="http://schemas.microsoft.com/office/powerpoint/2010/main" val="210536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4FA-B5E4-4355-81FB-20FDC0F9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between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EB6A-4462-434A-B4D2-7304BB9C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game is no sense to control action of player, but to choose between one of several strategy to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of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Keepaway</a:t>
            </a:r>
            <a:r>
              <a:rPr lang="en-US" dirty="0"/>
              <a:t> soccer.</a:t>
            </a:r>
          </a:p>
        </p:txBody>
      </p:sp>
    </p:spTree>
    <p:extLst>
      <p:ext uri="{BB962C8B-B14F-4D97-AF65-F5344CB8AC3E}">
        <p14:creationId xmlns:p14="http://schemas.microsoft.com/office/powerpoint/2010/main" val="323538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Modelling opponent strategy</a:t>
            </a:r>
          </a:p>
        </p:txBody>
      </p:sp>
    </p:spTree>
    <p:extLst>
      <p:ext uri="{BB962C8B-B14F-4D97-AF65-F5344CB8AC3E}">
        <p14:creationId xmlns:p14="http://schemas.microsoft.com/office/powerpoint/2010/main" val="194477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9A6-DD27-40C6-831B-E2F7DEC2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Opponent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481E-EFF8-4551-9F52-C64BC307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Player commonly need to evaluate how well the opponent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 can be used in specific role of predicting opponent strategy</a:t>
            </a:r>
          </a:p>
        </p:txBody>
      </p:sp>
    </p:spTree>
    <p:extLst>
      <p:ext uri="{BB962C8B-B14F-4D97-AF65-F5344CB8AC3E}">
        <p14:creationId xmlns:p14="http://schemas.microsoft.com/office/powerpoint/2010/main" val="23561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generation</a:t>
            </a:r>
          </a:p>
        </p:txBody>
      </p:sp>
    </p:spTree>
    <p:extLst>
      <p:ext uri="{BB962C8B-B14F-4D97-AF65-F5344CB8AC3E}">
        <p14:creationId xmlns:p14="http://schemas.microsoft.com/office/powerpoint/2010/main" val="286551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773D-A4D7-4CD1-8899-E5B9A3C3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FF85-15B9-4BF6-B3AB-275BE51A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Neuroevolution</a:t>
            </a:r>
            <a:endParaRPr lang="en-US" dirty="0"/>
          </a:p>
          <a:p>
            <a:r>
              <a:rPr lang="en-US" dirty="0"/>
              <a:t>Role of </a:t>
            </a:r>
            <a:r>
              <a:rPr lang="en-US" dirty="0" err="1"/>
              <a:t>Neuroevolution</a:t>
            </a:r>
            <a:endParaRPr lang="en-US" dirty="0"/>
          </a:p>
          <a:p>
            <a:r>
              <a:rPr lang="en-US" dirty="0"/>
              <a:t>Neural Network Types</a:t>
            </a:r>
          </a:p>
          <a:p>
            <a:r>
              <a:rPr lang="en-US" dirty="0"/>
              <a:t>Evolving Neural Networks</a:t>
            </a:r>
          </a:p>
          <a:p>
            <a:r>
              <a:rPr lang="en-US" dirty="0"/>
              <a:t>Fitness Evaluation</a:t>
            </a:r>
          </a:p>
          <a:p>
            <a:r>
              <a:rPr lang="en-US" dirty="0"/>
              <a:t>Input Representation</a:t>
            </a:r>
          </a:p>
          <a:p>
            <a:r>
              <a:rPr lang="en-US" dirty="0"/>
              <a:t>Open Challenges</a:t>
            </a:r>
          </a:p>
        </p:txBody>
      </p:sp>
    </p:spTree>
    <p:extLst>
      <p:ext uri="{BB962C8B-B14F-4D97-AF65-F5344CB8AC3E}">
        <p14:creationId xmlns:p14="http://schemas.microsoft.com/office/powerpoint/2010/main" val="311308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8374-2BA1-4555-BBF4-B11F38C6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51EF-03E7-4DC8-935D-610D30AE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Stochastic search method such as evolutionary algorithm is good in generating various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of application the use Neural Network (NN) to represent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Compositional Pattern Producing Network (CPPN)</a:t>
            </a:r>
          </a:p>
        </p:txBody>
      </p:sp>
    </p:spTree>
    <p:extLst>
      <p:ext uri="{BB962C8B-B14F-4D97-AF65-F5344CB8AC3E}">
        <p14:creationId xmlns:p14="http://schemas.microsoft.com/office/powerpoint/2010/main" val="216139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Modelling player experience</a:t>
            </a:r>
          </a:p>
        </p:txBody>
      </p:sp>
    </p:spTree>
    <p:extLst>
      <p:ext uri="{BB962C8B-B14F-4D97-AF65-F5344CB8AC3E}">
        <p14:creationId xmlns:p14="http://schemas.microsoft.com/office/powerpoint/2010/main" val="183986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E924-2188-48FC-9705-050EA52C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2517-826F-4526-AAD8-B21E5C2A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Preference Learning – Learn to predict ordering between instance in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 has better performance in  preference learning compare to 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Preference learning can be used in modelling player experience.</a:t>
            </a:r>
          </a:p>
        </p:txBody>
      </p:sp>
    </p:spTree>
    <p:extLst>
      <p:ext uri="{BB962C8B-B14F-4D97-AF65-F5344CB8AC3E}">
        <p14:creationId xmlns:p14="http://schemas.microsoft.com/office/powerpoint/2010/main" val="5991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575F-DA32-4B2E-B48A-086728B9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480B-79CD-4547-8FAB-74E554BD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Perceptron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hidden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can solve linearly-</a:t>
            </a:r>
            <a:r>
              <a:rPr lang="en-US" dirty="0" err="1"/>
              <a:t>seperable</a:t>
            </a:r>
            <a:r>
              <a:rPr lang="en-US" dirty="0"/>
              <a:t>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Multilayer Perceptron (MLP)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Have hidden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solve nonlinearly-</a:t>
            </a:r>
            <a:r>
              <a:rPr lang="en-US" dirty="0" err="1"/>
              <a:t>seperable</a:t>
            </a:r>
            <a:r>
              <a:rPr lang="en-US" dirty="0"/>
              <a:t>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Recurrent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Exhibit dynamic temporal properties and can keep memory of past event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Modular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Composed of number of individual NN (called module)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module is responsible for specific subfunction of overall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Plastic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change connection weight at any time in response to activation pattern of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Enable longer term learning than practically possible of Recurrent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Long Short-Term Memory (LSTM)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Variant of Recurrent Network</a:t>
            </a:r>
          </a:p>
        </p:txBody>
      </p:sp>
    </p:spTree>
    <p:extLst>
      <p:ext uri="{BB962C8B-B14F-4D97-AF65-F5344CB8AC3E}">
        <p14:creationId xmlns:p14="http://schemas.microsoft.com/office/powerpoint/2010/main" val="265537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EBBB-1E98-4644-B705-74E2D292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Neural Network (Direct Encoding)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7BA0-2876-4FE5-9470-12FE0148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Fixed user-defined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Direct representation which each connection is encoded by single real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type of encoding call Conventional </a:t>
            </a:r>
            <a:r>
              <a:rPr lang="en-US" dirty="0" err="1"/>
              <a:t>Neuroevolution</a:t>
            </a:r>
            <a:r>
              <a:rPr lang="en-US" dirty="0"/>
              <a:t> (CNE) allow whole network to describe as concatenation of these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Evolve by changing weight of MLP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Drawback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Need to choose appropriate topology and number of hidden nodes as topology significantly affect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Topology evolving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Evolve both network topology and weight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NeuroEvolution</a:t>
            </a:r>
            <a:r>
              <a:rPr lang="en-US" dirty="0"/>
              <a:t> of Augmenting Topologies (NEAT)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Disadvantage of direct 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Parts of solution that are similar must be discovered separately by evolution</a:t>
            </a:r>
          </a:p>
        </p:txBody>
      </p:sp>
    </p:spTree>
    <p:extLst>
      <p:ext uri="{BB962C8B-B14F-4D97-AF65-F5344CB8AC3E}">
        <p14:creationId xmlns:p14="http://schemas.microsoft.com/office/powerpoint/2010/main" val="1259174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ED-64B9-46AE-9382-5D0D853C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Neural Network (Indirect Encoding)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39CD-BCF5-4CEE-9136-7C97EB5A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 reuse of information to encode final network, thus create very compact genetic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E.g. CPPN (can be evolved by NEAT algorithm) and Developmental Approach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9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5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05F0-EBDD-4662-B2C7-C240C486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CB98-8A80-4422-A3F9-7923ABD3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Fitness is determined based on performance of estimator.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Game are non-deterministic which lead to noisy fitness 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Evaluate the average result can be beneficial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many case, it is possible to evolve good behavior using straightforward fitness function such as score of game.</a:t>
            </a:r>
          </a:p>
        </p:txBody>
      </p:sp>
    </p:spTree>
    <p:extLst>
      <p:ext uri="{BB962C8B-B14F-4D97-AF65-F5344CB8AC3E}">
        <p14:creationId xmlns:p14="http://schemas.microsoft.com/office/powerpoint/2010/main" val="414414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algorithm</a:t>
            </a:r>
          </a:p>
        </p:txBody>
      </p:sp>
    </p:spTree>
    <p:extLst>
      <p:ext uri="{BB962C8B-B14F-4D97-AF65-F5344CB8AC3E}">
        <p14:creationId xmlns:p14="http://schemas.microsoft.com/office/powerpoint/2010/main" val="2783144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5BFE-7E6A-454A-A174-3843B82E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6F06-CC51-4CC8-B6AC-22CA7EB7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Staging / Incremental evolution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 to evolve good behavior directly when game is getting more complex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Better to learn the behavior incrementally by starting with simple task and getting hard over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combine with modularization of Neural Network (NN)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Add new NN module each time new fitness function is added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allow evolution to solve problem where acquisition of new competence conflict with existing competence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Transfer learning can be applied to accelerate the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Competitive Coevolution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Useful when we don’t have good and reliable opponent AI in competitive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Fitness of one AI controlled player depend on its performance when competing against another AI player drawn from same / different population.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Lead to open ended evolution where sophistication and performance of evolved agent will continue increase indefinitely due to arm race</a:t>
            </a:r>
          </a:p>
        </p:txBody>
      </p:sp>
    </p:spTree>
    <p:extLst>
      <p:ext uri="{BB962C8B-B14F-4D97-AF65-F5344CB8AC3E}">
        <p14:creationId xmlns:p14="http://schemas.microsoft.com/office/powerpoint/2010/main" val="309150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F05E-BEBE-4519-BD1C-73750AFC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8B6D-C826-4400-960D-C1118033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Cooperative coevolution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Individual fitness is defined by performance in collaboration with other individual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CoSyNE</a:t>
            </a:r>
            <a:r>
              <a:rPr lang="en-US" dirty="0"/>
              <a:t>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Cascading elitism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Useful when more than one fitness function need to be evaluated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generation contain separate selection event for each fitness function to ensure equal selection pressure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Multiobjective</a:t>
            </a:r>
            <a:r>
              <a:rPr lang="en-US" dirty="0"/>
              <a:t> Evolutionary Algorithm (MOEA)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Interactive Evolution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human player to interact with evolution by explicitly setting objective during evolution process</a:t>
            </a:r>
          </a:p>
        </p:txBody>
      </p:sp>
    </p:spTree>
    <p:extLst>
      <p:ext uri="{BB962C8B-B14F-4D97-AF65-F5344CB8AC3E}">
        <p14:creationId xmlns:p14="http://schemas.microsoft.com/office/powerpoint/2010/main" val="1618016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4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1B96-3C8B-4DB3-ACDB-FACFD48E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3BCB-143A-4255-91F1-A2911FF5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Straight Line Sensor and Pie Slice Sensor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Rangefinder sensor – report the distance of nearest object in a given direction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Pie slice sensor – Report the distance based on slice in 360 degree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 of game that can use range finder sensor – car racing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 of game that can use both range finder sensor and pie slice sensor - NERO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Angle Sensor and Relative Position Sensor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Angle sensor – report angle to particular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Relative position sensor – report distance to some object along a </a:t>
            </a:r>
            <a:r>
              <a:rPr lang="en-US" dirty="0" err="1"/>
              <a:t>prespecific</a:t>
            </a:r>
            <a:r>
              <a:rPr lang="en-US" dirty="0"/>
              <a:t>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Pathfinding Sensor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Take topology of environment and report distance of closest of some type of entity along shortest 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Third Person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Addition input beyond first person perspective sensor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 MS Pacman game – can have additional input of number of remaining pill and power pill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Learning from Raw Sensory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help human to understand which aspect of game’s visual space is important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Forcing game to only rely on same information human can get</a:t>
            </a:r>
          </a:p>
        </p:txBody>
      </p:sp>
    </p:spTree>
    <p:extLst>
      <p:ext uri="{BB962C8B-B14F-4D97-AF65-F5344CB8AC3E}">
        <p14:creationId xmlns:p14="http://schemas.microsoft.com/office/powerpoint/2010/main" val="269727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35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7C6F-4FEB-40D3-BD39-D9873365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1171-6A2D-4462-9D59-7EBD6B18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Reaching Record-beating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Comparing and combining evolution with other learning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Almost never only one type of algorithm can be applied to a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Such as expression tree used in genetic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Learning from high dimensional / raw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Learning from raw image is a hard challenge but useful in several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video game playing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 to play any game in general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Combining NE with Life-long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Evolve a neural net to learn and adapt during its lifetime.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Competitive and cooperative coevolution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Competitive coevolution can enable open ended evolution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Cooperative coevolution can help to find solution to complex problem by decompose the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Many problem prevent these approach to achieve their full potential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Fast and Reliable method for commercial games</a:t>
            </a:r>
          </a:p>
        </p:txBody>
      </p:sp>
    </p:spTree>
    <p:extLst>
      <p:ext uri="{BB962C8B-B14F-4D97-AF65-F5344CB8AC3E}">
        <p14:creationId xmlns:p14="http://schemas.microsoft.com/office/powerpoint/2010/main" val="3644200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5059-18A3-4F01-87FF-984BE5F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 of </a:t>
            </a:r>
            <a:r>
              <a:rPr lang="en-US" dirty="0" err="1"/>
              <a:t>Neuroevolution</a:t>
            </a:r>
            <a:r>
              <a:rPr lang="en-US" dirty="0"/>
              <a:t> (NE)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E9F9-A15C-41C8-9E10-6E2E66DD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Initialize a population of genotype that is encoded into Artificial Neural Network (ANN)</a:t>
            </a:r>
          </a:p>
          <a:p>
            <a:pPr marL="457200" indent="-457200">
              <a:buAutoNum type="arabicPeriod"/>
            </a:pPr>
            <a:r>
              <a:rPr lang="en-US" dirty="0"/>
              <a:t>Calculate fitness of each genotype by testing on a specific task for certain of time.</a:t>
            </a:r>
          </a:p>
          <a:p>
            <a:pPr marL="457200" indent="-457200">
              <a:buAutoNum type="arabicPeriod"/>
            </a:pPr>
            <a:r>
              <a:rPr lang="en-US" dirty="0"/>
              <a:t>Select parents to do crossover and mutation to produce offspring. Selection probability is based on the fitness score, higher fitness has higher chance to be selected.</a:t>
            </a:r>
          </a:p>
          <a:p>
            <a:pPr marL="457200" indent="-457200">
              <a:buAutoNum type="arabicPeriod"/>
            </a:pPr>
            <a:r>
              <a:rPr lang="en-US" dirty="0"/>
              <a:t>Crossover : Combine multiple genotypes</a:t>
            </a:r>
            <a:br>
              <a:rPr lang="en-US" dirty="0"/>
            </a:br>
            <a:r>
              <a:rPr lang="en-US" dirty="0"/>
              <a:t>Mutation : Slightly change the ANN-encoding genotypes</a:t>
            </a:r>
          </a:p>
          <a:p>
            <a:pPr marL="457200" indent="-457200">
              <a:buAutoNum type="arabicPeriod"/>
            </a:pPr>
            <a:r>
              <a:rPr lang="en-US" dirty="0"/>
              <a:t>After crossover and mutation, new population is created. Repeat process 1-3 until we get desired performance.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0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neuroevolution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199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535D-FD26-491B-BB29-9BAE66B0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Neuroevolution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3647-F60C-4324-8C27-7B910C12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Record-beating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1 : </a:t>
            </a:r>
            <a:r>
              <a:rPr lang="en-US" dirty="0" err="1"/>
              <a:t>CoSyNE</a:t>
            </a:r>
            <a:r>
              <a:rPr lang="en-US" dirty="0"/>
              <a:t> method is the fastest algorithm to converge in Pole balancing game.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2 : Winner of simulated car racing championship partly use 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Broad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 can be used for supervised, unsupervised and reinforcement learning (RL)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Scalability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handle large action / state space better than other RL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Diversity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 can draw on rich family of diversity-preservation and multi-objective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Open-ended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 algorithm often search in larger space than Temporal Difference-based (TD)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New Kinds of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unique </a:t>
            </a:r>
            <a:r>
              <a:rPr lang="en-US" dirty="0" err="1"/>
              <a:t>affordness</a:t>
            </a:r>
            <a:r>
              <a:rPr lang="en-US" dirty="0"/>
              <a:t> for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of games that use NE are Galactic Arms Race, NERO, </a:t>
            </a:r>
            <a:r>
              <a:rPr lang="en-US" dirty="0" err="1"/>
              <a:t>Petalz</a:t>
            </a:r>
            <a:r>
              <a:rPr lang="en-US" dirty="0"/>
              <a:t>, Creatures.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5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neuroevolution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52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A96E-6FB0-4AA1-9CFC-B9C3B6EA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Neuroevolution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2E85-6EFC-43D2-BEAE-71E4FEDE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 tend to have </a:t>
            </a:r>
            <a:r>
              <a:rPr lang="en-US" dirty="0" err="1"/>
              <a:t>blackbox</a:t>
            </a:r>
            <a:r>
              <a:rPr lang="en-US" dirty="0"/>
              <a:t> characteristic which make debugging hard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NE online is hard to predict what behavior to be learned which may clash the traditional design principle of commercial game.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1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6D7-D556-4D2F-ADB5-1BAAD83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1507-A68F-40CE-B377-9D3346142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63804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213</TotalTime>
  <Words>1548</Words>
  <Application>Microsoft Office PowerPoint</Application>
  <PresentationFormat>Widescreen</PresentationFormat>
  <Paragraphs>195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Retrospect</vt:lpstr>
      <vt:lpstr>Neuroevolution in Games: State of The Art and Open Challenges Summary</vt:lpstr>
      <vt:lpstr>Overview</vt:lpstr>
      <vt:lpstr>Introduction to Neuroevolution</vt:lpstr>
      <vt:lpstr>Basic Algorithm of Neuroevolution (NE)</vt:lpstr>
      <vt:lpstr>Introduction to Neuroevolution</vt:lpstr>
      <vt:lpstr>Why Neuroevolution?</vt:lpstr>
      <vt:lpstr>Introduction to Neuroevolution</vt:lpstr>
      <vt:lpstr>Why Not Neuroevolution?</vt:lpstr>
      <vt:lpstr>Role of Neuroevolution</vt:lpstr>
      <vt:lpstr>Overview of roles of Neuroevolution</vt:lpstr>
      <vt:lpstr>Role of Neuroevolution</vt:lpstr>
      <vt:lpstr>State / Action Evaluation</vt:lpstr>
      <vt:lpstr>Role of Neuroevolution</vt:lpstr>
      <vt:lpstr>Direct Action Selection</vt:lpstr>
      <vt:lpstr>Role of Neuroevolution</vt:lpstr>
      <vt:lpstr>Selection between Strategies</vt:lpstr>
      <vt:lpstr>Role of Neuroevolution</vt:lpstr>
      <vt:lpstr>Modelling Opponent Strategy</vt:lpstr>
      <vt:lpstr>Role of Neuroevolution</vt:lpstr>
      <vt:lpstr>Content Generation</vt:lpstr>
      <vt:lpstr>Role of Neuroevolution</vt:lpstr>
      <vt:lpstr>Modelling Player Experience</vt:lpstr>
      <vt:lpstr>Neural Network Types</vt:lpstr>
      <vt:lpstr>Neural Network Types</vt:lpstr>
      <vt:lpstr>Evolving Neural Network</vt:lpstr>
      <vt:lpstr>Evolving Neural Network (Direct Encoding)</vt:lpstr>
      <vt:lpstr>Evolving Neural Network (Indirect Encoding)</vt:lpstr>
      <vt:lpstr>Fitness Evaluation</vt:lpstr>
      <vt:lpstr>Fitness Evaluation</vt:lpstr>
      <vt:lpstr>Fitness Evaluation</vt:lpstr>
      <vt:lpstr>Fitness Evaluation</vt:lpstr>
      <vt:lpstr>Input Representation</vt:lpstr>
      <vt:lpstr>Input Representation</vt:lpstr>
      <vt:lpstr>Open Challenges</vt:lpstr>
      <vt:lpstr>Open 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Neuroevolution in Games:State of The Art and Open Challenges</dc:title>
  <dc:creator>low vincent</dc:creator>
  <cp:lastModifiedBy>low vincent</cp:lastModifiedBy>
  <cp:revision>32</cp:revision>
  <dcterms:created xsi:type="dcterms:W3CDTF">2020-11-17T11:36:02Z</dcterms:created>
  <dcterms:modified xsi:type="dcterms:W3CDTF">2020-11-17T15:09:17Z</dcterms:modified>
</cp:coreProperties>
</file>