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66" d="100"/>
          <a:sy n="66" d="100"/>
        </p:scale>
        <p:origin x="676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E58EB-4ABB-417D-85A0-3CF9125E6F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FEE316-2482-43AC-96E9-2F2D08655E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8362A4-9606-4AE6-8F4D-91AD11C62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B1B24-C382-438B-97EB-25CE477C420E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AE75E7-AF44-4DAE-B3A5-33D21C315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F4DD46-8E3C-4FF3-A6F9-8DAA6BB2F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DEDF3-02EE-46C3-9E66-12B76CE09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045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B6EDE-5964-40D8-854E-A7D717C6E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0555E5-C5B6-4E26-98C4-BD6D9E4EFF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2D842E-DED8-4702-B249-D26557F2C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B1B24-C382-438B-97EB-25CE477C420E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4C067B-7501-43E8-A29C-20B3CFB84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013249-DC23-4DE3-A96B-DE9ECBB6A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DEDF3-02EE-46C3-9E66-12B76CE09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681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58C944-113F-43A4-A3BE-FBFBF797EE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B6FC2B-8BB8-44D3-BE70-6857BD453F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0DBC7A-742D-423F-A399-84A0FAAC2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B1B24-C382-438B-97EB-25CE477C420E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8DA776-0A4C-4372-A114-7D1D1608E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14AD9C-12C3-4AF4-9C9D-91C69FDE8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DEDF3-02EE-46C3-9E66-12B76CE09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960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2B13D-ABFA-4041-87F8-5C233B125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A906E2-00F6-4E14-AB7A-A24CAE9831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EB7A9F-8756-4C8D-92B7-984B31D01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B1B24-C382-438B-97EB-25CE477C420E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2B3041-BAC0-4D87-AD6F-7BF06C6F5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4B7C5F-880C-449F-B7CE-49318F859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DEDF3-02EE-46C3-9E66-12B76CE09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156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26B84-D01E-4BBF-980D-D5C822FD5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164065-5580-4E9C-BF25-E85733B7CD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8AF283-396C-41D1-9C30-276B5E90F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B1B24-C382-438B-97EB-25CE477C420E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834B95-CA89-41D2-8FB7-0AF753CCF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44C8EE-1D8A-4EA8-9EC5-1B40F23C3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DEDF3-02EE-46C3-9E66-12B76CE09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720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50655-982F-48CC-B41A-3BEFC2FEC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71E94A-857A-4221-B940-6CCB97AEBB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04B3C2-F6E6-465A-8AE9-12E1497C19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8CF470-DF51-475A-A56D-10F3ED547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B1B24-C382-438B-97EB-25CE477C420E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FC85FA-255E-46A0-85D2-16BA450EA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326E94-6AF9-45CF-9280-FF72D9A17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DEDF3-02EE-46C3-9E66-12B76CE09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519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B9AC3-0D11-434F-AF53-1E5E608C6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11AD98-5DE0-4CDF-9CE6-123DC6C1D5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E90B49-557D-4D85-884F-CD1E7F5A6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9D2F87-219B-472A-AE53-B341E29E38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509C30-E4CC-49EB-960F-0AB7D89F9E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45A519-E52A-4D84-AA9A-B891E089C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B1B24-C382-438B-97EB-25CE477C420E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C8B033-E67E-4CEA-9D87-B3754B2B2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952F29-D657-4D92-AC3D-9D0BDC1F4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DEDF3-02EE-46C3-9E66-12B76CE09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756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4B92A-F217-4C90-A436-61552E187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DD8939-26C1-4D59-92EF-A87DFC80B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B1B24-C382-438B-97EB-25CE477C420E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B51734-16EB-4796-BB2C-59942006E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1D3263-0C8C-493A-B297-37D354E93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DEDF3-02EE-46C3-9E66-12B76CE09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791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C3ABE5-E761-4B35-801B-0CDEE8916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B1B24-C382-438B-97EB-25CE477C420E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FDC59B-0FE8-4B26-BD22-5B8337866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DB491C-EF04-47F3-BFCA-5B7693448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DEDF3-02EE-46C3-9E66-12B76CE09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536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2B2D0-3FF3-4372-97A2-2F0E4D119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0427C4-80AF-4C24-A857-E012D269B6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707D42-4EEA-47BB-9CA5-41F2688C19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49F64C-9816-4DA5-A8AF-C5D347DC4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B1B24-C382-438B-97EB-25CE477C420E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A07F7D-8A86-453F-9A71-6F7B0FD02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192298-8400-47E9-87CA-5F6D79543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DEDF3-02EE-46C3-9E66-12B76CE09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961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0685E-7D91-4C0F-B612-A6B55F6A6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130498-83F1-4A10-B86E-7B88987E04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0B63D2-C516-4E9B-9243-A2E1F90BB3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E14F5E-4C65-47CB-A455-E97B8BA5E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B1B24-C382-438B-97EB-25CE477C420E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499A75-6AD1-4E37-A40B-985FECA6C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851C36-892E-41B5-B3B8-81F124B61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DEDF3-02EE-46C3-9E66-12B76CE09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424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8A1F7A-14CA-4364-B184-79EE7F41C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E25ECB-9EAE-44DD-B611-BFBDA2F24E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3D0BF0-3B7C-4116-93AE-8E31A27E83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BB1B24-C382-438B-97EB-25CE477C420E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5659BA-503D-409F-AAC5-FB3FC4B5C9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07660A-CDD8-4B4E-A333-D924A8F876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4DEDF3-02EE-46C3-9E66-12B76CE09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200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3651B826-83DF-4071-B8DE-76334D49A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731520"/>
            <a:ext cx="10046384" cy="1010653"/>
          </a:xfrm>
        </p:spPr>
        <p:txBody>
          <a:bodyPr>
            <a:normAutofit fontScale="90000"/>
          </a:bodyPr>
          <a:lstStyle/>
          <a:p>
            <a:pPr algn="ctr"/>
            <a:br>
              <a:rPr lang="en-US" dirty="0"/>
            </a:br>
            <a:r>
              <a:rPr lang="en-US" dirty="0"/>
              <a:t>Introduction Objectives &amp; Technologies</a:t>
            </a:r>
            <a:br>
              <a:rPr lang="en-US" dirty="0"/>
            </a:br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2F9507E4-0A9D-4944-863F-F63D1AFD8A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456" y="1857676"/>
            <a:ext cx="10818796" cy="4514248"/>
          </a:xfrm>
        </p:spPr>
        <p:txBody>
          <a:bodyPr>
            <a:normAutofit/>
          </a:bodyPr>
          <a:lstStyle/>
          <a:p>
            <a:r>
              <a:rPr lang="en-US" dirty="0"/>
              <a:t>Our final project was to create a functional Java Full-Stack Dynamic Web Application that allows us to either save, cancel or delete data from our own MySQL database utilizing the following applications, frameworks, environments, tools and technologies: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Eclipse - IDE to display console results for the Java Application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Vaadin</a:t>
            </a:r>
            <a:r>
              <a:rPr lang="en-US" dirty="0"/>
              <a:t>-  Displays the Front-End Web Browser (GUI) for entire application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Spring Boot – Streamline the development process by using multiple embedded tools such as Tomcat Web Server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Hibernate -  A Java OO mapping tool that replaces JDBC connectivity and provides framework for mapping OO models to relational databases.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JPA - Management &amp; Translation of Relational Databases connection for Java  using persistence in the XML file.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Maven- Makes development process easier by configuring required dependencies, jars, libraries etc. for standalone Java Applications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Java Language – Allowed you to create a platform independent application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3634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2A064-C6A2-4CF6-AC29-DEDF0F4AA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9BF666A8-DACA-4EE7-9E60-F55AAE804935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9BAAC9F5-323E-4692-9E81-29EBF9DEF58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Since I was unable to get my </a:t>
            </a:r>
            <a:r>
              <a:rPr lang="en-US" dirty="0" err="1"/>
              <a:t>vaadin</a:t>
            </a:r>
            <a:r>
              <a:rPr lang="en-US" dirty="0"/>
              <a:t> to display, I would day that working with </a:t>
            </a:r>
            <a:r>
              <a:rPr lang="en-US" dirty="0" err="1"/>
              <a:t>Vaadin</a:t>
            </a:r>
            <a:r>
              <a:rPr lang="en-US" dirty="0"/>
              <a:t> was the most challenging part for me.</a:t>
            </a:r>
          </a:p>
          <a:p>
            <a:r>
              <a:rPr lang="en-US" dirty="0"/>
              <a:t>It was also very challenging to try to correct all of the errors that occurred in </a:t>
            </a:r>
            <a:r>
              <a:rPr lang="en-US" dirty="0" err="1"/>
              <a:t>ecipse</a:t>
            </a:r>
            <a:r>
              <a:rPr lang="en-US" dirty="0"/>
              <a:t> during the running of the program since the suggestions given for resolution are not always directly related</a:t>
            </a:r>
          </a:p>
          <a:p>
            <a:endParaRPr lang="en-US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8276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302</TotalTime>
  <Words>145</Words>
  <Application>Microsoft Office PowerPoint</Application>
  <PresentationFormat>Widescreen</PresentationFormat>
  <Paragraphs>13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 Introduction Objectives &amp; Technologies </vt:lpstr>
      <vt:lpstr>Challenges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Antoinette  Russum-Hane</dc:creator>
  <cp:lastModifiedBy>Antoinette Russum-Hane</cp:lastModifiedBy>
  <cp:revision>36</cp:revision>
  <dcterms:created xsi:type="dcterms:W3CDTF">2018-03-01T16:04:13Z</dcterms:created>
  <dcterms:modified xsi:type="dcterms:W3CDTF">2018-03-01T22:30:26Z</dcterms:modified>
</cp:coreProperties>
</file>