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58" r:id="rId5"/>
    <p:sldId id="259"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3598740-777A-44E6-ADF9-07E8A32C03F0}" type="datetimeFigureOut">
              <a:rPr lang="en-US" smtClean="0"/>
              <a:t>9/30/2015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8D7A35-4503-4290-A8AC-3609E097DC6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598740-777A-44E6-ADF9-07E8A32C03F0}"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598740-777A-44E6-ADF9-07E8A32C03F0}"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598740-777A-44E6-ADF9-07E8A32C03F0}"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598740-777A-44E6-ADF9-07E8A32C03F0}" type="datetimeFigureOut">
              <a:rPr lang="en-US" smtClean="0"/>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D7A35-4503-4290-A8AC-3609E097DC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598740-777A-44E6-ADF9-07E8A32C03F0}" type="datetimeFigureOut">
              <a:rPr lang="en-US" smtClean="0"/>
              <a:t>9/30/2015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8D7A35-4503-4290-A8AC-3609E097DC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598740-777A-44E6-ADF9-07E8A32C03F0}" type="datetimeFigureOut">
              <a:rPr lang="en-US" smtClean="0"/>
              <a:t>9/30/2015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8D7A35-4503-4290-A8AC-3609E097DC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98740-777A-44E6-ADF9-07E8A32C03F0}" type="datetimeFigureOut">
              <a:rPr lang="en-US" smtClean="0"/>
              <a:t>9/30/2015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8D7A35-4503-4290-A8AC-3609E097DC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598740-777A-44E6-ADF9-07E8A32C03F0}" type="datetimeFigureOut">
              <a:rPr lang="en-US" smtClean="0"/>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D7A35-4503-4290-A8AC-3609E097DC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598740-777A-44E6-ADF9-07E8A32C03F0}" type="datetimeFigureOut">
              <a:rPr lang="en-US" smtClean="0"/>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8D7A35-4503-4290-A8AC-3609E097DC6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3598740-777A-44E6-ADF9-07E8A32C03F0}" type="datetimeFigureOut">
              <a:rPr lang="en-US" smtClean="0"/>
              <a:t>9/30/2015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8D7A35-4503-4290-A8AC-3609E097DC6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857232"/>
            <a:ext cx="8072494" cy="4857783"/>
          </a:xfrm>
        </p:spPr>
        <p:txBody>
          <a:bodyPr/>
          <a:lstStyle/>
          <a:p>
            <a:r>
              <a:rPr lang="en-US" sz="6600" dirty="0" smtClean="0"/>
              <a:t>SISTEM INFORMASI TERDISTRIBUSI</a:t>
            </a:r>
            <a:r>
              <a:rPr lang="en-US" dirty="0" smtClean="0"/>
              <a:t/>
            </a:r>
            <a:br>
              <a:rPr lang="en-US" dirty="0" smtClean="0"/>
            </a:br>
            <a:r>
              <a:rPr lang="en-US" dirty="0"/>
              <a:t/>
            </a:r>
            <a:br>
              <a:rPr lang="en-US" dirty="0"/>
            </a:br>
            <a:r>
              <a:rPr lang="en-US" sz="3600" dirty="0" smtClean="0"/>
              <a:t>Indah </a:t>
            </a:r>
            <a:r>
              <a:rPr lang="en-US" sz="3600" dirty="0" err="1" smtClean="0"/>
              <a:t>Agustine</a:t>
            </a:r>
            <a:r>
              <a:rPr lang="en-US" sz="3600" dirty="0" smtClean="0"/>
              <a:t> </a:t>
            </a:r>
            <a:r>
              <a:rPr lang="en-US" sz="3600" dirty="0" err="1" smtClean="0"/>
              <a:t>Arifin</a:t>
            </a:r>
            <a:endParaRPr lang="en-US" sz="3600" dirty="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357166"/>
            <a:ext cx="8715404" cy="6072230"/>
          </a:xfrm>
        </p:spPr>
        <p:txBody>
          <a:bodyPr>
            <a:noAutofit/>
          </a:bodyPr>
          <a:lstStyle/>
          <a:p>
            <a:pPr algn="l"/>
            <a:r>
              <a:rPr lang="en-US" sz="2800" dirty="0" err="1" smtClean="0">
                <a:solidFill>
                  <a:schemeClr val="tx1"/>
                </a:solidFill>
              </a:rPr>
              <a:t>Hampir</a:t>
            </a:r>
            <a:r>
              <a:rPr lang="en-US" sz="2800" dirty="0" smtClean="0">
                <a:solidFill>
                  <a:schemeClr val="tx1"/>
                </a:solidFill>
              </a:rPr>
              <a:t> </a:t>
            </a:r>
            <a:r>
              <a:rPr lang="en-US" sz="2800" dirty="0" err="1" smtClean="0">
                <a:solidFill>
                  <a:schemeClr val="tx1"/>
                </a:solidFill>
              </a:rPr>
              <a:t>semua</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berbasis</a:t>
            </a:r>
            <a:r>
              <a:rPr lang="en-US" sz="2800" dirty="0" smtClean="0">
                <a:solidFill>
                  <a:schemeClr val="tx1"/>
                </a:solidFill>
              </a:rPr>
              <a:t> computer yang </a:t>
            </a:r>
            <a:r>
              <a:rPr lang="en-US" sz="2800" dirty="0" err="1" smtClean="0">
                <a:solidFill>
                  <a:schemeClr val="tx1"/>
                </a:solidFill>
              </a:rPr>
              <a:t>besar</a:t>
            </a:r>
            <a:r>
              <a:rPr lang="en-US" sz="2800" dirty="0" smtClean="0">
                <a:solidFill>
                  <a:schemeClr val="tx1"/>
                </a:solidFill>
              </a:rPr>
              <a:t> </a:t>
            </a:r>
            <a:r>
              <a:rPr lang="en-US" sz="2800" dirty="0" err="1" smtClean="0">
                <a:solidFill>
                  <a:schemeClr val="tx1"/>
                </a:solidFill>
              </a:rPr>
              <a:t>saat</a:t>
            </a:r>
            <a:r>
              <a:rPr lang="en-US" sz="2800" dirty="0" smtClean="0">
                <a:solidFill>
                  <a:schemeClr val="tx1"/>
                </a:solidFill>
              </a:rPr>
              <a:t> </a:t>
            </a:r>
            <a:r>
              <a:rPr lang="en-US" sz="2800" dirty="0" err="1" smtClean="0">
                <a:solidFill>
                  <a:schemeClr val="tx1"/>
                </a:solidFill>
              </a:rPr>
              <a:t>ini</a:t>
            </a:r>
            <a:r>
              <a:rPr lang="en-US" sz="2800" dirty="0" smtClean="0">
                <a:solidFill>
                  <a:schemeClr val="tx1"/>
                </a:solidFill>
              </a:rPr>
              <a:t> </a:t>
            </a:r>
            <a:r>
              <a:rPr lang="en-US" sz="2800" dirty="0" err="1" smtClean="0">
                <a:solidFill>
                  <a:schemeClr val="tx1"/>
                </a:solidFill>
              </a:rPr>
              <a:t>merupakan</a:t>
            </a:r>
            <a:r>
              <a:rPr lang="en-US" sz="2800" dirty="0" smtClean="0">
                <a:solidFill>
                  <a:schemeClr val="tx1"/>
                </a:solidFill>
              </a:rPr>
              <a:t> </a:t>
            </a:r>
            <a:r>
              <a:rPr lang="en-US" sz="2800" dirty="0" err="1" smtClean="0">
                <a:solidFill>
                  <a:schemeClr val="tx1"/>
                </a:solidFill>
              </a:rPr>
              <a:t>sistem</a:t>
            </a:r>
            <a:r>
              <a:rPr lang="en-US" sz="2800" dirty="0">
                <a:solidFill>
                  <a:schemeClr val="tx1"/>
                </a:solidFill>
              </a:rPr>
              <a:t> </a:t>
            </a:r>
            <a:r>
              <a:rPr lang="en-US" sz="2800" dirty="0" err="1" smtClean="0">
                <a:solidFill>
                  <a:schemeClr val="tx1"/>
                </a:solidFill>
              </a:rPr>
              <a:t>terdistribusi</a:t>
            </a:r>
            <a:r>
              <a:rPr lang="en-US" sz="2800" dirty="0" smtClean="0">
                <a:solidFill>
                  <a:schemeClr val="tx1"/>
                </a:solidFill>
              </a:rPr>
              <a:t> (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tersebar</a:t>
            </a:r>
            <a:r>
              <a:rPr lang="en-US" sz="2800" dirty="0" smtClean="0">
                <a:solidFill>
                  <a:schemeClr val="tx1"/>
                </a:solidFill>
              </a:rPr>
              <a:t>).  </a:t>
            </a:r>
            <a:r>
              <a:rPr lang="en-US" sz="2800" dirty="0" err="1" smtClean="0">
                <a:solidFill>
                  <a:schemeClr val="tx1"/>
                </a:solidFill>
              </a:rPr>
              <a:t>Sitem</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adalah</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dimana</a:t>
            </a:r>
            <a:r>
              <a:rPr lang="en-US" sz="2800" dirty="0" smtClean="0">
                <a:solidFill>
                  <a:schemeClr val="tx1"/>
                </a:solidFill>
              </a:rPr>
              <a:t> </a:t>
            </a:r>
            <a:r>
              <a:rPr lang="en-US" sz="2800" dirty="0" err="1" smtClean="0">
                <a:solidFill>
                  <a:schemeClr val="tx1"/>
                </a:solidFill>
              </a:rPr>
              <a:t>pemrosesan</a:t>
            </a:r>
            <a:r>
              <a:rPr lang="en-US" sz="2800" dirty="0">
                <a:solidFill>
                  <a:schemeClr val="tx1"/>
                </a:solidFill>
              </a:rPr>
              <a:t> </a:t>
            </a:r>
            <a:r>
              <a:rPr lang="en-US" sz="2800" dirty="0" err="1" smtClean="0">
                <a:solidFill>
                  <a:schemeClr val="tx1"/>
                </a:solidFill>
              </a:rPr>
              <a:t>informasi</a:t>
            </a:r>
            <a:r>
              <a:rPr lang="en-US" sz="2800" dirty="0" smtClean="0">
                <a:solidFill>
                  <a:schemeClr val="tx1"/>
                </a:solidFill>
              </a:rPr>
              <a:t> </a:t>
            </a:r>
            <a:r>
              <a:rPr lang="en-US" sz="2800" dirty="0" err="1" smtClean="0">
                <a:solidFill>
                  <a:schemeClr val="tx1"/>
                </a:solidFill>
              </a:rPr>
              <a:t>didistribusikan</a:t>
            </a:r>
            <a:r>
              <a:rPr lang="en-US" sz="2800" dirty="0" smtClean="0">
                <a:solidFill>
                  <a:schemeClr val="tx1"/>
                </a:solidFill>
              </a:rPr>
              <a:t> </a:t>
            </a:r>
            <a:r>
              <a:rPr lang="en-US" sz="2800" dirty="0" err="1" smtClean="0">
                <a:solidFill>
                  <a:schemeClr val="tx1"/>
                </a:solidFill>
              </a:rPr>
              <a:t>pada</a:t>
            </a:r>
            <a:r>
              <a:rPr lang="en-US" sz="2800" dirty="0" smtClean="0">
                <a:solidFill>
                  <a:schemeClr val="tx1"/>
                </a:solidFill>
              </a:rPr>
              <a:t> </a:t>
            </a:r>
            <a:r>
              <a:rPr lang="en-US" sz="2800" dirty="0" err="1" smtClean="0">
                <a:solidFill>
                  <a:schemeClr val="tx1"/>
                </a:solidFill>
              </a:rPr>
              <a:t>beberapa</a:t>
            </a:r>
            <a:r>
              <a:rPr lang="en-US" sz="2800" dirty="0" smtClean="0">
                <a:solidFill>
                  <a:schemeClr val="tx1"/>
                </a:solidFill>
              </a:rPr>
              <a:t> computer </a:t>
            </a:r>
            <a:r>
              <a:rPr lang="en-US" sz="2800" dirty="0" err="1" smtClean="0">
                <a:solidFill>
                  <a:schemeClr val="tx1"/>
                </a:solidFill>
              </a:rPr>
              <a:t>dan</a:t>
            </a:r>
            <a:r>
              <a:rPr lang="en-US" sz="2800" dirty="0" smtClean="0">
                <a:solidFill>
                  <a:schemeClr val="tx1"/>
                </a:solidFill>
              </a:rPr>
              <a:t> </a:t>
            </a:r>
            <a:r>
              <a:rPr lang="en-US" sz="2800" dirty="0" err="1" smtClean="0">
                <a:solidFill>
                  <a:schemeClr val="tx1"/>
                </a:solidFill>
              </a:rPr>
              <a:t>tidak</a:t>
            </a:r>
            <a:r>
              <a:rPr lang="en-US" sz="2800" dirty="0">
                <a:solidFill>
                  <a:schemeClr val="tx1"/>
                </a:solidFill>
              </a:rPr>
              <a:t> </a:t>
            </a:r>
            <a:r>
              <a:rPr lang="en-US" sz="2800" dirty="0" err="1" smtClean="0">
                <a:solidFill>
                  <a:schemeClr val="tx1"/>
                </a:solidFill>
              </a:rPr>
              <a:t>terbatas</a:t>
            </a:r>
            <a:r>
              <a:rPr lang="en-US" sz="2800" dirty="0" smtClean="0">
                <a:solidFill>
                  <a:schemeClr val="tx1"/>
                </a:solidFill>
              </a:rPr>
              <a:t> </a:t>
            </a:r>
            <a:r>
              <a:rPr lang="en-US" sz="2800" dirty="0" err="1" smtClean="0">
                <a:solidFill>
                  <a:schemeClr val="tx1"/>
                </a:solidFill>
              </a:rPr>
              <a:t>hanya</a:t>
            </a:r>
            <a:r>
              <a:rPr lang="en-US" sz="2800" dirty="0" smtClean="0">
                <a:solidFill>
                  <a:schemeClr val="tx1"/>
                </a:solidFill>
              </a:rPr>
              <a:t> </a:t>
            </a:r>
            <a:r>
              <a:rPr lang="en-US" sz="2800" dirty="0" err="1" smtClean="0">
                <a:solidFill>
                  <a:schemeClr val="tx1"/>
                </a:solidFill>
              </a:rPr>
              <a:t>pada</a:t>
            </a:r>
            <a:r>
              <a:rPr lang="en-US" sz="2800" dirty="0" smtClean="0">
                <a:solidFill>
                  <a:schemeClr val="tx1"/>
                </a:solidFill>
              </a:rPr>
              <a:t>  </a:t>
            </a:r>
            <a:r>
              <a:rPr lang="en-US" sz="2800" dirty="0" err="1" smtClean="0">
                <a:solidFill>
                  <a:schemeClr val="tx1"/>
                </a:solidFill>
              </a:rPr>
              <a:t>satu</a:t>
            </a:r>
            <a:r>
              <a:rPr lang="en-US" sz="2800" dirty="0">
                <a:solidFill>
                  <a:schemeClr val="tx1"/>
                </a:solidFill>
              </a:rPr>
              <a:t> </a:t>
            </a:r>
            <a:r>
              <a:rPr lang="en-US" sz="2800" dirty="0" err="1" smtClean="0">
                <a:solidFill>
                  <a:schemeClr val="tx1"/>
                </a:solidFill>
              </a:rPr>
              <a:t>mesin</a:t>
            </a:r>
            <a:r>
              <a:rPr lang="en-US" sz="2800" dirty="0">
                <a:solidFill>
                  <a:schemeClr val="tx1"/>
                </a:solidFill>
              </a:rPr>
              <a:t> </a:t>
            </a:r>
            <a:r>
              <a:rPr lang="en-US" sz="2800" dirty="0" err="1" smtClean="0">
                <a:solidFill>
                  <a:schemeClr val="tx1"/>
                </a:solidFill>
              </a:rPr>
              <a:t>saja</a:t>
            </a:r>
            <a:r>
              <a:rPr lang="en-US" sz="2800" dirty="0" smtClean="0">
                <a:solidFill>
                  <a:schemeClr val="tx1"/>
                </a:solidFill>
              </a:rPr>
              <a:t>.  </a:t>
            </a:r>
            <a:r>
              <a:rPr lang="en-US" sz="2800" dirty="0" err="1" smtClean="0">
                <a:solidFill>
                  <a:schemeClr val="tx1"/>
                </a:solidFill>
              </a:rPr>
              <a:t>Jelas</a:t>
            </a:r>
            <a:r>
              <a:rPr lang="en-US" sz="2800" dirty="0" smtClean="0">
                <a:solidFill>
                  <a:schemeClr val="tx1"/>
                </a:solidFill>
              </a:rPr>
              <a:t> </a:t>
            </a:r>
            <a:r>
              <a:rPr lang="en-US" sz="2800" dirty="0" err="1" smtClean="0">
                <a:solidFill>
                  <a:schemeClr val="tx1"/>
                </a:solidFill>
              </a:rPr>
              <a:t>rekayasa</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memiliki</a:t>
            </a:r>
            <a:r>
              <a:rPr lang="en-US" sz="2800" dirty="0" smtClean="0">
                <a:solidFill>
                  <a:schemeClr val="tx1"/>
                </a:solidFill>
              </a:rPr>
              <a:t> </a:t>
            </a:r>
            <a:r>
              <a:rPr lang="en-US" sz="2800" dirty="0" err="1" smtClean="0">
                <a:solidFill>
                  <a:schemeClr val="tx1"/>
                </a:solidFill>
              </a:rPr>
              <a:t>banyak</a:t>
            </a:r>
            <a:r>
              <a:rPr lang="en-US" sz="2800" dirty="0" smtClean="0">
                <a:solidFill>
                  <a:schemeClr val="tx1"/>
                </a:solidFill>
              </a:rPr>
              <a:t> </a:t>
            </a:r>
            <a:r>
              <a:rPr lang="en-US" sz="2800" dirty="0" err="1" smtClean="0">
                <a:solidFill>
                  <a:schemeClr val="tx1"/>
                </a:solidFill>
              </a:rPr>
              <a:t>kesamaan</a:t>
            </a:r>
            <a:r>
              <a:rPr lang="en-US" sz="2800" dirty="0" smtClean="0">
                <a:solidFill>
                  <a:schemeClr val="tx1"/>
                </a:solidFill>
              </a:rPr>
              <a:t> </a:t>
            </a:r>
            <a:r>
              <a:rPr lang="en-US" sz="2800" dirty="0" err="1" smtClean="0">
                <a:solidFill>
                  <a:schemeClr val="tx1"/>
                </a:solidFill>
              </a:rPr>
              <a:t>dengan</a:t>
            </a:r>
            <a:r>
              <a:rPr lang="en-US" sz="2800" dirty="0" smtClean="0">
                <a:solidFill>
                  <a:schemeClr val="tx1"/>
                </a:solidFill>
              </a:rPr>
              <a:t> </a:t>
            </a:r>
            <a:r>
              <a:rPr lang="en-US" sz="2800" dirty="0" err="1" smtClean="0">
                <a:solidFill>
                  <a:schemeClr val="tx1"/>
                </a:solidFill>
              </a:rPr>
              <a:t>rekayasa</a:t>
            </a:r>
            <a:r>
              <a:rPr lang="en-US" sz="2800" dirty="0" smtClean="0">
                <a:solidFill>
                  <a:schemeClr val="tx1"/>
                </a:solidFill>
              </a:rPr>
              <a:t> </a:t>
            </a:r>
            <a:r>
              <a:rPr lang="en-US" sz="2800" dirty="0" err="1" smtClean="0">
                <a:solidFill>
                  <a:schemeClr val="tx1"/>
                </a:solidFill>
              </a:rPr>
              <a:t>perangkat</a:t>
            </a:r>
            <a:r>
              <a:rPr lang="en-US" sz="2800" dirty="0">
                <a:solidFill>
                  <a:schemeClr val="tx1"/>
                </a:solidFill>
              </a:rPr>
              <a:t> </a:t>
            </a:r>
            <a:r>
              <a:rPr lang="en-US" sz="2800" dirty="0" err="1" smtClean="0">
                <a:solidFill>
                  <a:schemeClr val="tx1"/>
                </a:solidFill>
              </a:rPr>
              <a:t>luna</a:t>
            </a:r>
            <a:r>
              <a:rPr lang="en-US" sz="2800" dirty="0" smtClean="0">
                <a:solidFill>
                  <a:schemeClr val="tx1"/>
                </a:solidFill>
              </a:rPr>
              <a:t> </a:t>
            </a:r>
            <a:r>
              <a:rPr lang="en-US" sz="2800" dirty="0" err="1" smtClean="0">
                <a:solidFill>
                  <a:schemeClr val="tx1"/>
                </a:solidFill>
              </a:rPr>
              <a:t>lainnya</a:t>
            </a:r>
            <a:r>
              <a:rPr lang="en-US" sz="2800" dirty="0" smtClean="0">
                <a:solidFill>
                  <a:schemeClr val="tx1"/>
                </a:solidFill>
              </a:rPr>
              <a:t> </a:t>
            </a:r>
            <a:r>
              <a:rPr lang="en-US" sz="2800" dirty="0" err="1" smtClean="0">
                <a:solidFill>
                  <a:schemeClr val="tx1"/>
                </a:solidFill>
              </a:rPr>
              <a:t>tetapi</a:t>
            </a:r>
            <a:r>
              <a:rPr lang="en-US" sz="2800" dirty="0" smtClean="0">
                <a:solidFill>
                  <a:schemeClr val="tx1"/>
                </a:solidFill>
              </a:rPr>
              <a:t> </a:t>
            </a:r>
            <a:r>
              <a:rPr lang="en-US" sz="2800" dirty="0" err="1" smtClean="0">
                <a:solidFill>
                  <a:schemeClr val="tx1"/>
                </a:solidFill>
              </a:rPr>
              <a:t>ada</a:t>
            </a:r>
            <a:r>
              <a:rPr lang="en-US" sz="2800" dirty="0" smtClean="0">
                <a:solidFill>
                  <a:schemeClr val="tx1"/>
                </a:solidFill>
              </a:rPr>
              <a:t> </a:t>
            </a:r>
            <a:r>
              <a:rPr lang="en-US" sz="2800" dirty="0" err="1" smtClean="0">
                <a:solidFill>
                  <a:schemeClr val="tx1"/>
                </a:solidFill>
              </a:rPr>
              <a:t>isu-isu</a:t>
            </a:r>
            <a:r>
              <a:rPr lang="en-US" sz="2800" dirty="0" smtClean="0">
                <a:solidFill>
                  <a:schemeClr val="tx1"/>
                </a:solidFill>
              </a:rPr>
              <a:t> </a:t>
            </a:r>
            <a:r>
              <a:rPr lang="en-US" sz="2800" dirty="0" err="1" smtClean="0">
                <a:solidFill>
                  <a:schemeClr val="tx1"/>
                </a:solidFill>
              </a:rPr>
              <a:t>khusus</a:t>
            </a:r>
            <a:r>
              <a:rPr lang="en-US" sz="2800" dirty="0" smtClean="0">
                <a:solidFill>
                  <a:schemeClr val="tx1"/>
                </a:solidFill>
              </a:rPr>
              <a:t> yang </a:t>
            </a:r>
            <a:r>
              <a:rPr lang="en-US" sz="2800" dirty="0" err="1" smtClean="0">
                <a:solidFill>
                  <a:schemeClr val="tx1"/>
                </a:solidFill>
              </a:rPr>
              <a:t>harus</a:t>
            </a:r>
            <a:r>
              <a:rPr lang="en-US" sz="2800" dirty="0" smtClean="0">
                <a:solidFill>
                  <a:schemeClr val="tx1"/>
                </a:solidFill>
              </a:rPr>
              <a:t> </a:t>
            </a:r>
            <a:r>
              <a:rPr lang="en-US" sz="2800" dirty="0" err="1" smtClean="0">
                <a:solidFill>
                  <a:schemeClr val="tx1"/>
                </a:solidFill>
              </a:rPr>
              <a:t>diperhitungkan</a:t>
            </a:r>
            <a:r>
              <a:rPr lang="en-US" sz="2800" dirty="0" smtClean="0">
                <a:solidFill>
                  <a:schemeClr val="tx1"/>
                </a:solidFill>
              </a:rPr>
              <a:t> </a:t>
            </a:r>
            <a:r>
              <a:rPr lang="en-US" sz="2800" dirty="0" err="1" smtClean="0">
                <a:solidFill>
                  <a:schemeClr val="tx1"/>
                </a:solidFill>
              </a:rPr>
              <a:t>ketika</a:t>
            </a:r>
            <a:r>
              <a:rPr lang="en-US" sz="2800" dirty="0" smtClean="0">
                <a:solidFill>
                  <a:schemeClr val="tx1"/>
                </a:solidFill>
              </a:rPr>
              <a:t> </a:t>
            </a:r>
            <a:r>
              <a:rPr lang="en-US" sz="2800" dirty="0" err="1" smtClean="0">
                <a:solidFill>
                  <a:schemeClr val="tx1"/>
                </a:solidFill>
              </a:rPr>
              <a:t>merancang</a:t>
            </a:r>
            <a:r>
              <a:rPr lang="en-US" sz="2800" dirty="0" smtClean="0">
                <a:solidFill>
                  <a:schemeClr val="tx1"/>
                </a:solidFill>
              </a:rPr>
              <a:t> </a:t>
            </a:r>
            <a:r>
              <a:rPr lang="en-US" sz="2800" dirty="0" err="1" smtClean="0">
                <a:solidFill>
                  <a:schemeClr val="tx1"/>
                </a:solidFill>
              </a:rPr>
              <a:t>tipe</a:t>
            </a:r>
            <a:r>
              <a:rPr lang="en-US" sz="2800" dirty="0" smtClean="0">
                <a:solidFill>
                  <a:schemeClr val="tx1"/>
                </a:solidFill>
              </a:rPr>
              <a:t/>
            </a:r>
            <a:br>
              <a:rPr lang="en-US" sz="2800" dirty="0" smtClean="0">
                <a:solidFill>
                  <a:schemeClr val="tx1"/>
                </a:solidFill>
              </a:rPr>
            </a:b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ini</a:t>
            </a:r>
            <a:r>
              <a:rPr lang="en-US" sz="2800" dirty="0" smtClean="0">
                <a:solidFill>
                  <a:schemeClr val="tx1"/>
                </a:solidFill>
              </a:rPr>
              <a:t>.  </a:t>
            </a:r>
            <a:r>
              <a:rPr lang="en-US" sz="2800" dirty="0" err="1" smtClean="0">
                <a:solidFill>
                  <a:schemeClr val="tx1"/>
                </a:solidFill>
              </a:rPr>
              <a:t>Perekayasa</a:t>
            </a:r>
            <a:r>
              <a:rPr lang="en-US" sz="2800" dirty="0" smtClean="0">
                <a:solidFill>
                  <a:schemeClr val="tx1"/>
                </a:solidFill>
              </a:rPr>
              <a:t> </a:t>
            </a:r>
            <a:r>
              <a:rPr lang="en-US" sz="2800" dirty="0" err="1" smtClean="0">
                <a:solidFill>
                  <a:schemeClr val="tx1"/>
                </a:solidFill>
              </a:rPr>
              <a:t>perangkat</a:t>
            </a:r>
            <a:r>
              <a:rPr lang="en-US" sz="2800" dirty="0" smtClean="0">
                <a:solidFill>
                  <a:schemeClr val="tx1"/>
                </a:solidFill>
              </a:rPr>
              <a:t> </a:t>
            </a:r>
            <a:r>
              <a:rPr lang="en-US" sz="2800" dirty="0" err="1" smtClean="0">
                <a:solidFill>
                  <a:schemeClr val="tx1"/>
                </a:solidFill>
              </a:rPr>
              <a:t>lunak</a:t>
            </a:r>
            <a:r>
              <a:rPr lang="en-US" sz="2800" dirty="0" smtClean="0">
                <a:solidFill>
                  <a:schemeClr val="tx1"/>
                </a:solidFill>
              </a:rPr>
              <a:t>  </a:t>
            </a:r>
            <a:r>
              <a:rPr lang="en-US" sz="2800" dirty="0" err="1" smtClean="0">
                <a:solidFill>
                  <a:schemeClr val="tx1"/>
                </a:solidFill>
              </a:rPr>
              <a:t>harus</a:t>
            </a:r>
            <a:r>
              <a:rPr lang="en-US" sz="2800" dirty="0" smtClean="0">
                <a:solidFill>
                  <a:schemeClr val="tx1"/>
                </a:solidFill>
              </a:rPr>
              <a:t> </a:t>
            </a:r>
            <a:r>
              <a:rPr lang="en-US" sz="2800" dirty="0" err="1" smtClean="0">
                <a:solidFill>
                  <a:schemeClr val="tx1"/>
                </a:solidFill>
              </a:rPr>
              <a:t>menyadari</a:t>
            </a:r>
            <a:r>
              <a:rPr lang="en-US" sz="2800" dirty="0" smtClean="0">
                <a:solidFill>
                  <a:schemeClr val="tx1"/>
                </a:solidFill>
              </a:rPr>
              <a:t> </a:t>
            </a:r>
            <a:r>
              <a:rPr lang="en-US" sz="2800" dirty="0" err="1" smtClean="0">
                <a:solidFill>
                  <a:schemeClr val="tx1"/>
                </a:solidFill>
              </a:rPr>
              <a:t>dan</a:t>
            </a:r>
            <a:r>
              <a:rPr lang="en-US" sz="2800" dirty="0" smtClean="0">
                <a:solidFill>
                  <a:schemeClr val="tx1"/>
                </a:solidFill>
              </a:rPr>
              <a:t> </a:t>
            </a:r>
            <a:r>
              <a:rPr lang="en-US" sz="2800" dirty="0" err="1" smtClean="0">
                <a:solidFill>
                  <a:schemeClr val="tx1"/>
                </a:solidFill>
              </a:rPr>
              <a:t>memperhitungkan</a:t>
            </a:r>
            <a:r>
              <a:rPr lang="en-US" sz="2800" dirty="0" smtClean="0">
                <a:solidFill>
                  <a:schemeClr val="tx1"/>
                </a:solidFill>
              </a:rPr>
              <a:t> </a:t>
            </a:r>
            <a:r>
              <a:rPr lang="en-US" sz="2800" dirty="0" err="1" smtClean="0">
                <a:solidFill>
                  <a:schemeClr val="tx1"/>
                </a:solidFill>
              </a:rPr>
              <a:t>karena</a:t>
            </a:r>
            <a:r>
              <a:rPr lang="en-US" sz="2800" dirty="0">
                <a:solidFill>
                  <a:schemeClr val="tx1"/>
                </a:solidFill>
              </a:rPr>
              <a:t> </a:t>
            </a:r>
            <a:r>
              <a:rPr lang="en-US" sz="2800" dirty="0" err="1" smtClean="0">
                <a:solidFill>
                  <a:schemeClr val="tx1"/>
                </a:solidFill>
              </a:rPr>
              <a:t>Sitem</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ini</a:t>
            </a:r>
            <a:r>
              <a:rPr lang="en-US" sz="2800" dirty="0" smtClean="0">
                <a:solidFill>
                  <a:schemeClr val="tx1"/>
                </a:solidFill>
              </a:rPr>
              <a:t> </a:t>
            </a:r>
            <a:r>
              <a:rPr lang="en-US" sz="2800" dirty="0" err="1" smtClean="0">
                <a:solidFill>
                  <a:schemeClr val="tx1"/>
                </a:solidFill>
              </a:rPr>
              <a:t>banyak</a:t>
            </a:r>
            <a:r>
              <a:rPr lang="en-US" sz="2800" dirty="0" smtClean="0">
                <a:solidFill>
                  <a:schemeClr val="tx1"/>
                </a:solidFill>
              </a:rPr>
              <a:t> </a:t>
            </a:r>
            <a:r>
              <a:rPr lang="en-US" sz="2800" dirty="0" err="1" smtClean="0">
                <a:solidFill>
                  <a:schemeClr val="tx1"/>
                </a:solidFill>
              </a:rPr>
              <a:t>digunakan</a:t>
            </a:r>
            <a:r>
              <a:rPr lang="en-US" sz="2800" dirty="0" smtClean="0">
                <a:solidFill>
                  <a:schemeClr val="tx1"/>
                </a:solidFill>
              </a:rPr>
              <a:t>. </a:t>
            </a:r>
            <a:endParaRPr lang="en-US" sz="2800" dirty="0">
              <a:solidFill>
                <a:schemeClr val="tx1"/>
              </a:solidFill>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6226196"/>
          </a:xfrm>
        </p:spPr>
        <p:txBody>
          <a:bodyPr>
            <a:normAutofit/>
          </a:bodyPr>
          <a:lstStyle/>
          <a:p>
            <a:pPr algn="l"/>
            <a:r>
              <a:rPr lang="en-US" sz="3200" dirty="0" err="1" smtClean="0"/>
              <a:t>Sampai</a:t>
            </a:r>
            <a:r>
              <a:rPr lang="en-US" sz="3200" dirty="0" smtClean="0"/>
              <a:t> </a:t>
            </a:r>
            <a:r>
              <a:rPr lang="en-US" sz="3200" dirty="0" err="1" smtClean="0"/>
              <a:t>saai</a:t>
            </a:r>
            <a:r>
              <a:rPr lang="en-US" sz="3200" dirty="0" smtClean="0"/>
              <a:t> </a:t>
            </a:r>
            <a:r>
              <a:rPr lang="en-US" sz="3200" dirty="0" err="1" smtClean="0"/>
              <a:t>ini</a:t>
            </a:r>
            <a:r>
              <a:rPr lang="en-US" sz="3200" dirty="0" smtClean="0"/>
              <a:t> </a:t>
            </a:r>
            <a:r>
              <a:rPr lang="en-US" sz="3200" dirty="0" err="1" smtClean="0"/>
              <a:t>ada</a:t>
            </a:r>
            <a:r>
              <a:rPr lang="en-US" sz="3200" dirty="0" smtClean="0"/>
              <a:t> </a:t>
            </a:r>
            <a:r>
              <a:rPr lang="en-US" sz="3200" dirty="0" err="1" smtClean="0"/>
              <a:t>tipe</a:t>
            </a:r>
            <a:r>
              <a:rPr lang="en-US" sz="3200" dirty="0" smtClean="0"/>
              <a:t> </a:t>
            </a:r>
            <a:r>
              <a:rPr lang="en-US" sz="3200" dirty="0" err="1" smtClean="0"/>
              <a:t>sistem</a:t>
            </a:r>
            <a:r>
              <a:rPr lang="en-US" sz="3200" dirty="0" smtClean="0"/>
              <a:t> yang </a:t>
            </a:r>
            <a:r>
              <a:rPr lang="en-US" sz="3200" dirty="0" err="1" smtClean="0"/>
              <a:t>utama</a:t>
            </a:r>
            <a:r>
              <a:rPr lang="en-US" sz="3200" dirty="0" smtClean="0"/>
              <a:t> </a:t>
            </a:r>
            <a:r>
              <a:rPr lang="en-US" sz="3200" dirty="0" err="1" smtClean="0"/>
              <a:t>yaitu</a:t>
            </a:r>
            <a:r>
              <a:rPr lang="en-US" sz="3200" dirty="0" smtClean="0"/>
              <a:t>:</a:t>
            </a:r>
            <a:br>
              <a:rPr lang="en-US" sz="3200" dirty="0" smtClean="0"/>
            </a:br>
            <a:r>
              <a:rPr lang="en-US" sz="3200" dirty="0" smtClean="0"/>
              <a:t>-  </a:t>
            </a:r>
            <a:r>
              <a:rPr lang="en-US" sz="3200" dirty="0" err="1" smtClean="0"/>
              <a:t>Sistem</a:t>
            </a:r>
            <a:r>
              <a:rPr lang="en-US" sz="3200" dirty="0" smtClean="0"/>
              <a:t> </a:t>
            </a:r>
            <a:r>
              <a:rPr lang="en-US" sz="3200" dirty="0" err="1" smtClean="0"/>
              <a:t>Terdistribusi</a:t>
            </a:r>
            <a:r>
              <a:rPr lang="en-US" sz="3200" dirty="0" smtClean="0"/>
              <a:t> </a:t>
            </a:r>
            <a:r>
              <a:rPr lang="en-US" sz="3200" dirty="0" err="1" smtClean="0"/>
              <a:t>dimana</a:t>
            </a:r>
            <a:r>
              <a:rPr lang="en-US" sz="3200" dirty="0" smtClean="0"/>
              <a:t> </a:t>
            </a:r>
            <a:r>
              <a:rPr lang="en-US" sz="3200" dirty="0" err="1" smtClean="0"/>
              <a:t>perangkat</a:t>
            </a:r>
            <a:r>
              <a:rPr lang="en-US" sz="3200" dirty="0" smtClean="0"/>
              <a:t> </a:t>
            </a:r>
            <a:r>
              <a:rPr lang="en-US" sz="3200" dirty="0" err="1" smtClean="0"/>
              <a:t>lunak</a:t>
            </a:r>
            <a:r>
              <a:rPr lang="en-US" sz="3200" dirty="0" smtClean="0"/>
              <a:t> </a:t>
            </a:r>
            <a:r>
              <a:rPr lang="en-US" sz="3200" dirty="0" err="1" smtClean="0"/>
              <a:t>sistem</a:t>
            </a:r>
            <a:r>
              <a:rPr lang="en-US" sz="3200" dirty="0" smtClean="0"/>
              <a:t> </a:t>
            </a:r>
            <a:r>
              <a:rPr lang="en-US" sz="3200" dirty="0" err="1" smtClean="0"/>
              <a:t>berjalan</a:t>
            </a:r>
            <a:r>
              <a:rPr lang="en-US" sz="3200" dirty="0" smtClean="0"/>
              <a:t> </a:t>
            </a:r>
            <a:r>
              <a:rPr lang="en-US" sz="3200" dirty="0" err="1" smtClean="0"/>
              <a:t>pada</a:t>
            </a:r>
            <a:r>
              <a:rPr lang="en-US" sz="3200" dirty="0" smtClean="0"/>
              <a:t> </a:t>
            </a:r>
            <a:r>
              <a:rPr lang="en-US" sz="3200" dirty="0" err="1" smtClean="0"/>
              <a:t>kelompok</a:t>
            </a:r>
            <a:r>
              <a:rPr lang="en-US" sz="3200" dirty="0" smtClean="0"/>
              <a:t> </a:t>
            </a:r>
            <a:br>
              <a:rPr lang="en-US" sz="3200" dirty="0" smtClean="0"/>
            </a:br>
            <a:r>
              <a:rPr lang="en-US" sz="3200" dirty="0" smtClean="0"/>
              <a:t>-  </a:t>
            </a:r>
            <a:r>
              <a:rPr lang="en-US" sz="3200" dirty="0" err="1" smtClean="0"/>
              <a:t>Sistem</a:t>
            </a:r>
            <a:r>
              <a:rPr lang="en-US" sz="3200" dirty="0" smtClean="0"/>
              <a:t> Personal yang </a:t>
            </a:r>
            <a:r>
              <a:rPr lang="en-US" sz="3200" dirty="0" err="1" smtClean="0"/>
              <a:t>tidak</a:t>
            </a:r>
            <a:r>
              <a:rPr lang="en-US" sz="3200" dirty="0" smtClean="0"/>
              <a:t> </a:t>
            </a:r>
            <a:r>
              <a:rPr lang="en-US" sz="3200" dirty="0" err="1" smtClean="0"/>
              <a:t>terditribusi</a:t>
            </a:r>
            <a:r>
              <a:rPr lang="en-US" sz="3200" dirty="0" smtClean="0"/>
              <a:t> </a:t>
            </a:r>
            <a:r>
              <a:rPr lang="en-US" sz="3200" dirty="0" err="1" smtClean="0"/>
              <a:t>dan</a:t>
            </a:r>
            <a:r>
              <a:rPr lang="en-US" sz="3200" dirty="0" smtClean="0"/>
              <a:t> </a:t>
            </a:r>
            <a:r>
              <a:rPr lang="en-US" sz="3200" dirty="0" err="1" smtClean="0"/>
              <a:t>dirancang</a:t>
            </a:r>
            <a:r>
              <a:rPr lang="en-US" sz="3200" dirty="0" smtClean="0"/>
              <a:t> </a:t>
            </a:r>
            <a:r>
              <a:rPr lang="en-US" sz="3200" dirty="0" err="1" smtClean="0"/>
              <a:t>untuk</a:t>
            </a:r>
            <a:r>
              <a:rPr lang="en-US" sz="3200" dirty="0" smtClean="0"/>
              <a:t> </a:t>
            </a:r>
            <a:r>
              <a:rPr lang="en-US" sz="3200" dirty="0" err="1" smtClean="0"/>
              <a:t>satu</a:t>
            </a:r>
            <a:r>
              <a:rPr lang="en-US" sz="3200" dirty="0" smtClean="0"/>
              <a:t> workstation </a:t>
            </a:r>
            <a:br>
              <a:rPr lang="en-US" sz="3200" dirty="0" smtClean="0"/>
            </a:br>
            <a:r>
              <a:rPr lang="en-US" sz="3200" dirty="0" err="1" smtClean="0"/>
              <a:t>saja</a:t>
            </a:r>
            <a:r>
              <a:rPr lang="en-US" sz="3200" dirty="0" smtClean="0"/>
              <a:t>. </a:t>
            </a:r>
            <a:br>
              <a:rPr lang="en-US" sz="3200" dirty="0" smtClean="0"/>
            </a:br>
            <a:r>
              <a:rPr lang="en-US" sz="3200" dirty="0" smtClean="0"/>
              <a:t>-  </a:t>
            </a:r>
            <a:r>
              <a:rPr lang="en-US" sz="3200" dirty="0" err="1" smtClean="0"/>
              <a:t>Sistem</a:t>
            </a:r>
            <a:r>
              <a:rPr lang="en-US" sz="3200" dirty="0" smtClean="0"/>
              <a:t> Embedded yang </a:t>
            </a:r>
            <a:r>
              <a:rPr lang="en-US" sz="3200" dirty="0" err="1" smtClean="0"/>
              <a:t>bejalan</a:t>
            </a:r>
            <a:r>
              <a:rPr lang="en-US" sz="3200" dirty="0" smtClean="0"/>
              <a:t> </a:t>
            </a:r>
            <a:r>
              <a:rPr lang="en-US" sz="3200" dirty="0" err="1" smtClean="0"/>
              <a:t>pada</a:t>
            </a:r>
            <a:r>
              <a:rPr lang="en-US" sz="3200" dirty="0" smtClean="0"/>
              <a:t> </a:t>
            </a:r>
            <a:r>
              <a:rPr lang="en-US" sz="3200" dirty="0" err="1" smtClean="0"/>
              <a:t>satu</a:t>
            </a:r>
            <a:r>
              <a:rPr lang="en-US" sz="3200" dirty="0" smtClean="0"/>
              <a:t> </a:t>
            </a:r>
            <a:r>
              <a:rPr lang="en-US" sz="3200" dirty="0" err="1" smtClean="0"/>
              <a:t>prosessor</a:t>
            </a:r>
            <a:r>
              <a:rPr lang="en-US" sz="3200" dirty="0" smtClean="0"/>
              <a:t> </a:t>
            </a:r>
            <a:r>
              <a:rPr lang="en-US" sz="3200" dirty="0" err="1" smtClean="0"/>
              <a:t>atau</a:t>
            </a:r>
            <a:r>
              <a:rPr lang="en-US" sz="3200" dirty="0" smtClean="0"/>
              <a:t> </a:t>
            </a:r>
            <a:r>
              <a:rPr lang="en-US" sz="3200" dirty="0" err="1" smtClean="0"/>
              <a:t>pada</a:t>
            </a:r>
            <a:r>
              <a:rPr lang="en-US" sz="3200" dirty="0" smtClean="0"/>
              <a:t> </a:t>
            </a:r>
            <a:r>
              <a:rPr lang="en-US" sz="3200" dirty="0" err="1" smtClean="0"/>
              <a:t>kelompok</a:t>
            </a:r>
            <a:r>
              <a:rPr lang="en-US" sz="3200" dirty="0" smtClean="0"/>
              <a:t> </a:t>
            </a:r>
            <a:br>
              <a:rPr lang="en-US" sz="3200" dirty="0" smtClean="0"/>
            </a:br>
            <a:r>
              <a:rPr lang="en-US" sz="3200" dirty="0" err="1" smtClean="0"/>
              <a:t>prosessor</a:t>
            </a:r>
            <a:r>
              <a:rPr lang="en-US" sz="3200" dirty="0" smtClean="0"/>
              <a:t> </a:t>
            </a:r>
            <a:br>
              <a:rPr lang="en-US" sz="3200" dirty="0" smtClean="0"/>
            </a:br>
            <a:endParaRPr lang="en-US" sz="3200"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500173"/>
          </a:xfrm>
        </p:spPr>
        <p:txBody>
          <a:bodyPr>
            <a:noAutofit/>
          </a:bodyPr>
          <a:lstStyle/>
          <a:p>
            <a:pPr algn="just"/>
            <a:r>
              <a:rPr lang="en-US" sz="3000" dirty="0" err="1" smtClean="0"/>
              <a:t>Faktor</a:t>
            </a:r>
            <a:r>
              <a:rPr lang="en-US" sz="3000" dirty="0" smtClean="0"/>
              <a:t> yang </a:t>
            </a:r>
            <a:r>
              <a:rPr lang="en-US" sz="3000" dirty="0" err="1" smtClean="0"/>
              <a:t>melatarbelakangi</a:t>
            </a:r>
            <a:r>
              <a:rPr lang="en-US" sz="3000" dirty="0" smtClean="0"/>
              <a:t> </a:t>
            </a:r>
            <a:r>
              <a:rPr lang="en-US" sz="3000" dirty="0" err="1" smtClean="0"/>
              <a:t>munculnya</a:t>
            </a:r>
            <a:r>
              <a:rPr lang="en-US" sz="3000" dirty="0" smtClean="0"/>
              <a:t> </a:t>
            </a:r>
            <a:r>
              <a:rPr lang="en-US" sz="3000" dirty="0" err="1" smtClean="0"/>
              <a:t>sistem</a:t>
            </a:r>
            <a:r>
              <a:rPr lang="en-US" sz="3000" dirty="0" smtClean="0"/>
              <a:t> </a:t>
            </a:r>
            <a:r>
              <a:rPr lang="en-US" sz="3000" dirty="0" err="1" smtClean="0"/>
              <a:t>terdistribusi</a:t>
            </a:r>
            <a:r>
              <a:rPr lang="en-US" sz="3000" dirty="0" smtClean="0"/>
              <a:t> </a:t>
            </a:r>
            <a:r>
              <a:rPr lang="en-US" sz="3000" dirty="0" err="1" smtClean="0"/>
              <a:t>adalah</a:t>
            </a:r>
            <a:r>
              <a:rPr lang="en-US" sz="3000" dirty="0" smtClean="0"/>
              <a:t> </a:t>
            </a:r>
            <a:r>
              <a:rPr lang="en-US" sz="3000" dirty="0" err="1" smtClean="0"/>
              <a:t>perubahan</a:t>
            </a:r>
            <a:r>
              <a:rPr lang="en-US" sz="3000" dirty="0" smtClean="0"/>
              <a:t> </a:t>
            </a:r>
            <a:r>
              <a:rPr lang="en-US" sz="3000" dirty="0" err="1" smtClean="0"/>
              <a:t>pada</a:t>
            </a:r>
            <a:r>
              <a:rPr lang="en-US" sz="3000" dirty="0" smtClean="0"/>
              <a:t> </a:t>
            </a:r>
            <a:r>
              <a:rPr lang="en-US" sz="3000" dirty="0" err="1" smtClean="0"/>
              <a:t>teknologi</a:t>
            </a:r>
            <a:r>
              <a:rPr lang="en-US" sz="3000" dirty="0" smtClean="0"/>
              <a:t> </a:t>
            </a:r>
            <a:r>
              <a:rPr lang="en-US" sz="3000" dirty="0" err="1" smtClean="0"/>
              <a:t>Informasi</a:t>
            </a:r>
            <a:r>
              <a:rPr lang="en-US" sz="3000" dirty="0" smtClean="0"/>
              <a:t> </a:t>
            </a:r>
            <a:r>
              <a:rPr lang="en-US" sz="3000" dirty="0" err="1" smtClean="0"/>
              <a:t>seperti</a:t>
            </a:r>
            <a:r>
              <a:rPr lang="en-US" sz="3000" dirty="0" smtClean="0"/>
              <a:t> :</a:t>
            </a:r>
            <a:endParaRPr lang="en-US" sz="3000" dirty="0"/>
          </a:p>
        </p:txBody>
      </p:sp>
      <p:sp>
        <p:nvSpPr>
          <p:cNvPr id="3" name="Subtitle 2"/>
          <p:cNvSpPr>
            <a:spLocks noGrp="1"/>
          </p:cNvSpPr>
          <p:nvPr>
            <p:ph type="subTitle" idx="1"/>
          </p:nvPr>
        </p:nvSpPr>
        <p:spPr>
          <a:xfrm>
            <a:off x="428596" y="1643050"/>
            <a:ext cx="8358246" cy="4786346"/>
          </a:xfrm>
        </p:spPr>
        <p:txBody>
          <a:bodyPr>
            <a:noAutofit/>
          </a:bodyPr>
          <a:lstStyle/>
          <a:p>
            <a:pPr lvl="0" algn="just">
              <a:buFont typeface="Arial" pitchFamily="34" charset="0"/>
              <a:buChar char="•"/>
            </a:pPr>
            <a:r>
              <a:rPr lang="en-US" sz="2800" dirty="0" smtClean="0">
                <a:solidFill>
                  <a:schemeClr val="tx1"/>
                </a:solidFill>
              </a:rPr>
              <a:t> </a:t>
            </a:r>
            <a:r>
              <a:rPr lang="en-US" sz="2800" dirty="0" err="1" smtClean="0">
                <a:solidFill>
                  <a:schemeClr val="tx1"/>
                </a:solidFill>
              </a:rPr>
              <a:t>komputer</a:t>
            </a:r>
            <a:r>
              <a:rPr lang="en-US" sz="2800" dirty="0" smtClean="0">
                <a:solidFill>
                  <a:schemeClr val="tx1"/>
                </a:solidFill>
              </a:rPr>
              <a:t> </a:t>
            </a:r>
            <a:r>
              <a:rPr lang="en-US" sz="2800" dirty="0" err="1" smtClean="0">
                <a:solidFill>
                  <a:schemeClr val="tx1"/>
                </a:solidFill>
              </a:rPr>
              <a:t>terpusat</a:t>
            </a:r>
            <a:r>
              <a:rPr lang="en-US" sz="2800" dirty="0" smtClean="0">
                <a:solidFill>
                  <a:schemeClr val="tx1"/>
                </a:solidFill>
              </a:rPr>
              <a:t> </a:t>
            </a:r>
            <a:r>
              <a:rPr lang="en-US" sz="2800" dirty="0" err="1" smtClean="0">
                <a:solidFill>
                  <a:schemeClr val="tx1"/>
                </a:solidFill>
              </a:rPr>
              <a:t>mulai</a:t>
            </a:r>
            <a:r>
              <a:rPr lang="en-US" sz="2800" dirty="0" smtClean="0">
                <a:solidFill>
                  <a:schemeClr val="tx1"/>
                </a:solidFill>
              </a:rPr>
              <a:t> </a:t>
            </a:r>
            <a:r>
              <a:rPr lang="en-US" sz="2800" dirty="0" err="1" smtClean="0">
                <a:solidFill>
                  <a:schemeClr val="tx1"/>
                </a:solidFill>
              </a:rPr>
              <a:t>jarang</a:t>
            </a:r>
            <a:r>
              <a:rPr lang="en-US" sz="2800" dirty="0" smtClean="0">
                <a:solidFill>
                  <a:schemeClr val="tx1"/>
                </a:solidFill>
              </a:rPr>
              <a:t> </a:t>
            </a:r>
            <a:r>
              <a:rPr lang="en-US" sz="2800" dirty="0" err="1" smtClean="0">
                <a:solidFill>
                  <a:schemeClr val="tx1"/>
                </a:solidFill>
              </a:rPr>
              <a:t>digunakan</a:t>
            </a:r>
            <a:r>
              <a:rPr lang="en-US" sz="2800" dirty="0" smtClean="0">
                <a:solidFill>
                  <a:schemeClr val="tx1"/>
                </a:solidFill>
              </a:rPr>
              <a:t> </a:t>
            </a:r>
          </a:p>
          <a:p>
            <a:pPr algn="just">
              <a:buFont typeface="Arial" pitchFamily="34" charset="0"/>
              <a:buChar char="•"/>
            </a:pPr>
            <a:r>
              <a:rPr lang="en-US" sz="2800" dirty="0" err="1" smtClean="0">
                <a:solidFill>
                  <a:schemeClr val="tx1"/>
                </a:solidFill>
              </a:rPr>
              <a:t>peningkatan</a:t>
            </a:r>
            <a:r>
              <a:rPr lang="en-US" sz="2800" dirty="0" smtClean="0">
                <a:solidFill>
                  <a:schemeClr val="tx1"/>
                </a:solidFill>
              </a:rPr>
              <a:t> </a:t>
            </a:r>
            <a:r>
              <a:rPr lang="en-US" sz="2800" dirty="0" err="1" smtClean="0">
                <a:solidFill>
                  <a:schemeClr val="tx1"/>
                </a:solidFill>
              </a:rPr>
              <a:t>penggunaan</a:t>
            </a:r>
            <a:r>
              <a:rPr lang="en-US" sz="2800" dirty="0" smtClean="0">
                <a:solidFill>
                  <a:schemeClr val="tx1"/>
                </a:solidFill>
              </a:rPr>
              <a:t> LAN dab WAN</a:t>
            </a:r>
          </a:p>
          <a:p>
            <a:pPr lvl="0" algn="just">
              <a:buFont typeface="Arial" pitchFamily="34" charset="0"/>
              <a:buChar char="•"/>
            </a:pPr>
            <a:r>
              <a:rPr lang="en-US" sz="2800" dirty="0" err="1" smtClean="0">
                <a:solidFill>
                  <a:schemeClr val="tx1"/>
                </a:solidFill>
              </a:rPr>
              <a:t>mulai</a:t>
            </a:r>
            <a:r>
              <a:rPr lang="en-US" sz="2800" dirty="0" smtClean="0">
                <a:solidFill>
                  <a:schemeClr val="tx1"/>
                </a:solidFill>
              </a:rPr>
              <a:t> </a:t>
            </a:r>
            <a:r>
              <a:rPr lang="en-US" sz="2800" dirty="0" err="1" smtClean="0">
                <a:solidFill>
                  <a:schemeClr val="tx1"/>
                </a:solidFill>
              </a:rPr>
              <a:t>banyak</a:t>
            </a:r>
            <a:r>
              <a:rPr lang="en-US" sz="2800" dirty="0" smtClean="0">
                <a:solidFill>
                  <a:schemeClr val="tx1"/>
                </a:solidFill>
              </a:rPr>
              <a:t> </a:t>
            </a:r>
            <a:r>
              <a:rPr lang="en-US" sz="2800" dirty="0" err="1" smtClean="0">
                <a:solidFill>
                  <a:schemeClr val="tx1"/>
                </a:solidFill>
              </a:rPr>
              <a:t>digunakan</a:t>
            </a:r>
            <a:r>
              <a:rPr lang="en-US" sz="2800" dirty="0" smtClean="0">
                <a:solidFill>
                  <a:schemeClr val="tx1"/>
                </a:solidFill>
              </a:rPr>
              <a:t> multi media </a:t>
            </a:r>
            <a:r>
              <a:rPr lang="en-US" sz="2800" dirty="0" err="1" smtClean="0">
                <a:solidFill>
                  <a:schemeClr val="tx1"/>
                </a:solidFill>
              </a:rPr>
              <a:t>sistem</a:t>
            </a:r>
            <a:r>
              <a:rPr lang="en-US" sz="2800" dirty="0" smtClean="0">
                <a:solidFill>
                  <a:schemeClr val="tx1"/>
                </a:solidFill>
              </a:rPr>
              <a:t> </a:t>
            </a:r>
          </a:p>
          <a:p>
            <a:pPr lvl="0" algn="just">
              <a:buFont typeface="Arial" pitchFamily="34" charset="0"/>
              <a:buChar char="•"/>
            </a:pPr>
            <a:r>
              <a:rPr lang="en-US" sz="2800" dirty="0" err="1" smtClean="0">
                <a:solidFill>
                  <a:schemeClr val="tx1"/>
                </a:solidFill>
              </a:rPr>
              <a:t>kebutuhan</a:t>
            </a:r>
            <a:r>
              <a:rPr lang="en-US" sz="2800" dirty="0" smtClean="0">
                <a:solidFill>
                  <a:schemeClr val="tx1"/>
                </a:solidFill>
              </a:rPr>
              <a:t> </a:t>
            </a:r>
            <a:r>
              <a:rPr lang="en-US" sz="2800" dirty="0" err="1" smtClean="0">
                <a:solidFill>
                  <a:schemeClr val="tx1"/>
                </a:solidFill>
              </a:rPr>
              <a:t>interaktif</a:t>
            </a:r>
            <a:r>
              <a:rPr lang="en-US" sz="2800" dirty="0" smtClean="0">
                <a:solidFill>
                  <a:schemeClr val="tx1"/>
                </a:solidFill>
              </a:rPr>
              <a:t> </a:t>
            </a:r>
            <a:r>
              <a:rPr lang="en-US" sz="2800" dirty="0" err="1" smtClean="0">
                <a:solidFill>
                  <a:schemeClr val="tx1"/>
                </a:solidFill>
              </a:rPr>
              <a:t>pada</a:t>
            </a:r>
            <a:r>
              <a:rPr lang="en-US" sz="2800" dirty="0" smtClean="0">
                <a:solidFill>
                  <a:schemeClr val="tx1"/>
                </a:solidFill>
              </a:rPr>
              <a:t> User Interface</a:t>
            </a:r>
          </a:p>
          <a:p>
            <a:pPr lvl="0" algn="just">
              <a:buFont typeface="Arial" pitchFamily="34" charset="0"/>
              <a:buChar char="•"/>
            </a:pPr>
            <a:r>
              <a:rPr lang="en-US" sz="2800" dirty="0" err="1" smtClean="0">
                <a:solidFill>
                  <a:schemeClr val="tx1"/>
                </a:solidFill>
              </a:rPr>
              <a:t>pemanfaatan</a:t>
            </a:r>
            <a:r>
              <a:rPr lang="en-US" sz="2800" dirty="0" smtClean="0">
                <a:solidFill>
                  <a:schemeClr val="tx1"/>
                </a:solidFill>
              </a:rPr>
              <a:t> internet </a:t>
            </a:r>
            <a:r>
              <a:rPr lang="en-US" sz="2800" dirty="0" err="1" smtClean="0">
                <a:solidFill>
                  <a:schemeClr val="tx1"/>
                </a:solidFill>
              </a:rPr>
              <a:t>dan</a:t>
            </a:r>
            <a:r>
              <a:rPr lang="en-US" sz="2800" dirty="0" smtClean="0">
                <a:solidFill>
                  <a:schemeClr val="tx1"/>
                </a:solidFill>
              </a:rPr>
              <a:t> web </a:t>
            </a:r>
            <a:r>
              <a:rPr lang="en-US" sz="2800" dirty="0" err="1" smtClean="0">
                <a:solidFill>
                  <a:schemeClr val="tx1"/>
                </a:solidFill>
              </a:rPr>
              <a:t>teknologi</a:t>
            </a:r>
            <a:r>
              <a:rPr lang="en-US" sz="2800" dirty="0" smtClean="0">
                <a:solidFill>
                  <a:schemeClr val="tx1"/>
                </a:solidFill>
              </a:rPr>
              <a:t> yang</a:t>
            </a:r>
          </a:p>
          <a:p>
            <a:pPr algn="just"/>
            <a:r>
              <a:rPr lang="en-US" sz="2800" dirty="0" smtClean="0">
                <a:solidFill>
                  <a:schemeClr val="tx1"/>
                </a:solidFill>
              </a:rPr>
              <a:t>   </a:t>
            </a:r>
            <a:r>
              <a:rPr lang="en-US" sz="2800" dirty="0" err="1" smtClean="0">
                <a:solidFill>
                  <a:schemeClr val="tx1"/>
                </a:solidFill>
              </a:rPr>
              <a:t>semakin</a:t>
            </a:r>
            <a:r>
              <a:rPr lang="en-US" sz="2800" dirty="0" smtClean="0">
                <a:solidFill>
                  <a:schemeClr val="tx1"/>
                </a:solidFill>
              </a:rPr>
              <a:t> </a:t>
            </a:r>
            <a:r>
              <a:rPr lang="en-US" sz="2800" dirty="0" err="1" smtClean="0">
                <a:solidFill>
                  <a:schemeClr val="tx1"/>
                </a:solidFill>
              </a:rPr>
              <a:t>meluas</a:t>
            </a:r>
            <a:endParaRPr lang="en-US" sz="2800" dirty="0" smtClean="0">
              <a:solidFill>
                <a:schemeClr val="tx1"/>
              </a:solidFill>
            </a:endParaRPr>
          </a:p>
          <a:p>
            <a:pPr algn="just">
              <a:buFont typeface="Arial" pitchFamily="34" charset="0"/>
              <a:buChar char="•"/>
            </a:pPr>
            <a:r>
              <a:rPr lang="en-US" sz="2800" dirty="0" smtClean="0">
                <a:solidFill>
                  <a:schemeClr val="tx1"/>
                </a:solidFill>
              </a:rPr>
              <a:t> </a:t>
            </a:r>
            <a:r>
              <a:rPr lang="en-US" sz="2800" dirty="0" err="1" smtClean="0">
                <a:solidFill>
                  <a:schemeClr val="tx1"/>
                </a:solidFill>
              </a:rPr>
              <a:t>keputusan</a:t>
            </a:r>
            <a:r>
              <a:rPr lang="en-US" sz="2800" dirty="0" smtClean="0">
                <a:solidFill>
                  <a:schemeClr val="tx1"/>
                </a:solidFill>
              </a:rPr>
              <a:t> </a:t>
            </a:r>
            <a:r>
              <a:rPr lang="en-US" sz="2800" dirty="0" err="1" smtClean="0">
                <a:solidFill>
                  <a:schemeClr val="tx1"/>
                </a:solidFill>
              </a:rPr>
              <a:t>membutuhkan</a:t>
            </a:r>
            <a:r>
              <a:rPr lang="en-US" sz="2800" dirty="0" smtClean="0">
                <a:solidFill>
                  <a:schemeClr val="tx1"/>
                </a:solidFill>
              </a:rPr>
              <a:t> </a:t>
            </a:r>
            <a:r>
              <a:rPr lang="en-US" sz="2800" dirty="0" err="1" smtClean="0">
                <a:solidFill>
                  <a:schemeClr val="tx1"/>
                </a:solidFill>
              </a:rPr>
              <a:t>cepat</a:t>
            </a:r>
            <a:r>
              <a:rPr lang="en-US" sz="2800" dirty="0" smtClean="0">
                <a:solidFill>
                  <a:schemeClr val="tx1"/>
                </a:solidFill>
              </a:rPr>
              <a:t> </a:t>
            </a:r>
            <a:r>
              <a:rPr lang="en-US" sz="2800" dirty="0" err="1" smtClean="0">
                <a:solidFill>
                  <a:schemeClr val="tx1"/>
                </a:solidFill>
              </a:rPr>
              <a:t>sehingga</a:t>
            </a:r>
            <a:r>
              <a:rPr lang="en-US" sz="2800" dirty="0" smtClean="0">
                <a:solidFill>
                  <a:schemeClr val="tx1"/>
                </a:solidFill>
              </a:rPr>
              <a:t> </a:t>
            </a:r>
            <a:r>
              <a:rPr lang="en-US" sz="2800" dirty="0" err="1" smtClean="0">
                <a:solidFill>
                  <a:schemeClr val="tx1"/>
                </a:solidFill>
              </a:rPr>
              <a:t>harus</a:t>
            </a:r>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sederhana</a:t>
            </a:r>
            <a:r>
              <a:rPr lang="en-US" sz="2800" dirty="0" smtClean="0">
                <a:solidFill>
                  <a:schemeClr val="tx1"/>
                </a:solidFill>
              </a:rPr>
              <a:t> </a:t>
            </a:r>
            <a:r>
              <a:rPr lang="en-US" sz="2800" dirty="0" err="1" smtClean="0">
                <a:solidFill>
                  <a:schemeClr val="tx1"/>
                </a:solidFill>
              </a:rPr>
              <a:t>dalam</a:t>
            </a:r>
            <a:r>
              <a:rPr lang="en-US" sz="2800" dirty="0" smtClean="0">
                <a:solidFill>
                  <a:schemeClr val="tx1"/>
                </a:solidFill>
              </a:rPr>
              <a:t> </a:t>
            </a:r>
            <a:r>
              <a:rPr lang="en-US" sz="2800" dirty="0" err="1" smtClean="0">
                <a:solidFill>
                  <a:schemeClr val="tx1"/>
                </a:solidFill>
              </a:rPr>
              <a:t>prosesnya</a:t>
            </a:r>
            <a:endParaRPr lang="en-US" sz="2800" dirty="0" smtClean="0">
              <a:solidFill>
                <a:schemeClr val="tx1"/>
              </a:solidFill>
            </a:endParaRPr>
          </a:p>
          <a:p>
            <a:pPr algn="just"/>
            <a:endParaRPr lang="en-US" sz="2800" dirty="0" smtClean="0">
              <a:solidFill>
                <a:schemeClr val="tx1"/>
              </a:solidFill>
            </a:endParaRPr>
          </a:p>
          <a:p>
            <a:pPr algn="just"/>
            <a:endParaRPr lang="en-US" sz="2800" dirty="0">
              <a:solidFill>
                <a:schemeClr val="tx1"/>
              </a:solidFill>
            </a:endParaRPr>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9"/>
            <a:ext cx="8429684" cy="571503"/>
          </a:xfrm>
        </p:spPr>
        <p:txBody>
          <a:bodyPr>
            <a:noAutofit/>
          </a:bodyPr>
          <a:lstStyle/>
          <a:p>
            <a:r>
              <a:rPr lang="en-US" sz="3200" dirty="0" err="1" smtClean="0"/>
              <a:t>Keuntungan</a:t>
            </a:r>
            <a:r>
              <a:rPr lang="en-US" sz="3200" dirty="0" smtClean="0"/>
              <a:t> </a:t>
            </a:r>
            <a:r>
              <a:rPr lang="en-US" sz="3200" dirty="0" err="1" smtClean="0"/>
              <a:t>sistem</a:t>
            </a:r>
            <a:r>
              <a:rPr lang="en-US" sz="3200" dirty="0" smtClean="0"/>
              <a:t> </a:t>
            </a:r>
            <a:r>
              <a:rPr lang="en-US" sz="3200" dirty="0" err="1" smtClean="0"/>
              <a:t>terdistribusi</a:t>
            </a:r>
            <a:endParaRPr lang="en-US" sz="3200" dirty="0"/>
          </a:p>
        </p:txBody>
      </p:sp>
      <p:sp>
        <p:nvSpPr>
          <p:cNvPr id="3" name="Subtitle 2"/>
          <p:cNvSpPr>
            <a:spLocks noGrp="1"/>
          </p:cNvSpPr>
          <p:nvPr>
            <p:ph type="subTitle" idx="1"/>
          </p:nvPr>
        </p:nvSpPr>
        <p:spPr>
          <a:xfrm>
            <a:off x="357158" y="1785926"/>
            <a:ext cx="8429684" cy="4714908"/>
          </a:xfrm>
        </p:spPr>
        <p:txBody>
          <a:bodyPr/>
          <a:lstStyle/>
          <a:p>
            <a:pPr algn="just">
              <a:buFont typeface="Arial" pitchFamily="34" charset="0"/>
              <a:buChar char="•"/>
            </a:pPr>
            <a:r>
              <a:rPr lang="en-US" dirty="0" err="1" smtClean="0">
                <a:solidFill>
                  <a:schemeClr val="tx1"/>
                </a:solidFill>
              </a:rPr>
              <a:t>Fleksibilitas</a:t>
            </a:r>
            <a:r>
              <a:rPr lang="en-US" dirty="0" smtClean="0">
                <a:solidFill>
                  <a:schemeClr val="tx1"/>
                </a:solidFill>
              </a:rPr>
              <a:t> </a:t>
            </a:r>
            <a:r>
              <a:rPr lang="en-US" dirty="0" err="1" smtClean="0">
                <a:solidFill>
                  <a:schemeClr val="tx1"/>
                </a:solidFill>
              </a:rPr>
              <a:t>meningkat</a:t>
            </a:r>
            <a:endParaRPr lang="en-US" dirty="0" smtClean="0">
              <a:solidFill>
                <a:schemeClr val="tx1"/>
              </a:solidFill>
            </a:endParaRPr>
          </a:p>
          <a:p>
            <a:pPr algn="just">
              <a:buFont typeface="Arial" pitchFamily="34" charset="0"/>
              <a:buChar char="•"/>
            </a:pPr>
            <a:r>
              <a:rPr lang="en-US" dirty="0" err="1" smtClean="0">
                <a:solidFill>
                  <a:schemeClr val="tx1"/>
                </a:solidFill>
              </a:rPr>
              <a:t>Memiliki</a:t>
            </a:r>
            <a:r>
              <a:rPr lang="en-US" dirty="0" smtClean="0">
                <a:solidFill>
                  <a:schemeClr val="tx1"/>
                </a:solidFill>
              </a:rPr>
              <a:t> domain </a:t>
            </a:r>
            <a:r>
              <a:rPr lang="en-US" dirty="0" err="1" smtClean="0">
                <a:solidFill>
                  <a:schemeClr val="tx1"/>
                </a:solidFill>
              </a:rPr>
              <a:t>sendiri</a:t>
            </a:r>
            <a:endParaRPr lang="en-US" dirty="0" smtClean="0">
              <a:solidFill>
                <a:schemeClr val="tx1"/>
              </a:solidFill>
            </a:endParaRPr>
          </a:p>
          <a:p>
            <a:pPr algn="just">
              <a:buFont typeface="Arial" pitchFamily="34" charset="0"/>
              <a:buChar char="•"/>
            </a:pPr>
            <a:r>
              <a:rPr lang="en-US" dirty="0" err="1" smtClean="0">
                <a:solidFill>
                  <a:schemeClr val="tx1"/>
                </a:solidFill>
              </a:rPr>
              <a:t>Kehandalan</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ketersediaan</a:t>
            </a:r>
            <a:r>
              <a:rPr lang="en-US" dirty="0" smtClean="0">
                <a:solidFill>
                  <a:schemeClr val="tx1"/>
                </a:solidFill>
              </a:rPr>
              <a:t> </a:t>
            </a:r>
            <a:r>
              <a:rPr lang="en-US" dirty="0" err="1" smtClean="0">
                <a:solidFill>
                  <a:schemeClr val="tx1"/>
                </a:solidFill>
              </a:rPr>
              <a:t>meningkat</a:t>
            </a:r>
            <a:endParaRPr lang="en-US" dirty="0" smtClean="0">
              <a:solidFill>
                <a:schemeClr val="tx1"/>
              </a:solidFill>
            </a:endParaRPr>
          </a:p>
          <a:p>
            <a:pPr algn="just">
              <a:buFont typeface="Arial" pitchFamily="34" charset="0"/>
              <a:buChar char="•"/>
            </a:pPr>
            <a:endParaRPr lang="en-US" dirty="0">
              <a:solidFill>
                <a:schemeClr val="tx1"/>
              </a:solidFill>
            </a:endParaRPr>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
            <a:ext cx="8358246" cy="857231"/>
          </a:xfrm>
        </p:spPr>
        <p:txBody>
          <a:bodyPr>
            <a:normAutofit/>
          </a:bodyPr>
          <a:lstStyle/>
          <a:p>
            <a:pPr algn="l"/>
            <a:r>
              <a:rPr lang="en-US" sz="3200" dirty="0" smtClean="0"/>
              <a:t>TUJUAN</a:t>
            </a:r>
            <a:endParaRPr lang="en-US" sz="3200" dirty="0"/>
          </a:p>
        </p:txBody>
      </p:sp>
      <p:sp>
        <p:nvSpPr>
          <p:cNvPr id="3" name="Subtitle 2"/>
          <p:cNvSpPr>
            <a:spLocks noGrp="1"/>
          </p:cNvSpPr>
          <p:nvPr>
            <p:ph type="subTitle" idx="1"/>
          </p:nvPr>
        </p:nvSpPr>
        <p:spPr>
          <a:xfrm>
            <a:off x="285720" y="928670"/>
            <a:ext cx="8572560" cy="5572164"/>
          </a:xfrm>
        </p:spPr>
        <p:txBody>
          <a:bodyPr>
            <a:normAutofit/>
          </a:bodyPr>
          <a:lstStyle/>
          <a:p>
            <a:pPr algn="l">
              <a:lnSpc>
                <a:spcPct val="150000"/>
              </a:lnSpc>
            </a:pPr>
            <a:r>
              <a:rPr lang="en-US" sz="2800" dirty="0" err="1" smtClean="0">
                <a:solidFill>
                  <a:schemeClr val="tx1"/>
                </a:solidFill>
              </a:rPr>
              <a:t>Tujuan</a:t>
            </a:r>
            <a:r>
              <a:rPr lang="en-US" sz="2800" dirty="0" smtClean="0">
                <a:solidFill>
                  <a:schemeClr val="tx1"/>
                </a:solidFill>
              </a:rPr>
              <a:t> </a:t>
            </a:r>
            <a:r>
              <a:rPr lang="en-US" sz="2800" dirty="0" err="1" smtClean="0">
                <a:solidFill>
                  <a:schemeClr val="tx1"/>
                </a:solidFill>
              </a:rPr>
              <a:t>dari</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komputasi</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adalah</a:t>
            </a:r>
            <a:r>
              <a:rPr lang="en-US" sz="2800" dirty="0" smtClean="0">
                <a:solidFill>
                  <a:schemeClr val="tx1"/>
                </a:solidFill>
              </a:rPr>
              <a:t> </a:t>
            </a:r>
            <a:r>
              <a:rPr lang="en-US" sz="2800" dirty="0" err="1" smtClean="0">
                <a:solidFill>
                  <a:schemeClr val="tx1"/>
                </a:solidFill>
              </a:rPr>
              <a:t>menyatukan</a:t>
            </a:r>
            <a:r>
              <a:rPr lang="en-US" sz="2800" dirty="0" smtClean="0">
                <a:solidFill>
                  <a:schemeClr val="tx1"/>
                </a:solidFill>
              </a:rPr>
              <a:t> </a:t>
            </a:r>
            <a:r>
              <a:rPr lang="en-US" sz="2800" dirty="0" err="1" smtClean="0">
                <a:solidFill>
                  <a:schemeClr val="tx1"/>
                </a:solidFill>
              </a:rPr>
              <a:t>kemampuan</a:t>
            </a:r>
            <a:r>
              <a:rPr lang="en-US" sz="2800" dirty="0" smtClean="0">
                <a:solidFill>
                  <a:schemeClr val="tx1"/>
                </a:solidFill>
              </a:rPr>
              <a:t> </a:t>
            </a:r>
            <a:r>
              <a:rPr lang="en-US" sz="2800" dirty="0" err="1" smtClean="0">
                <a:solidFill>
                  <a:schemeClr val="tx1"/>
                </a:solidFill>
              </a:rPr>
              <a:t>dari</a:t>
            </a:r>
            <a:r>
              <a:rPr lang="en-US" sz="2800" dirty="0" smtClean="0">
                <a:solidFill>
                  <a:schemeClr val="tx1"/>
                </a:solidFill>
              </a:rPr>
              <a:t> </a:t>
            </a:r>
            <a:r>
              <a:rPr lang="en-US" sz="2800" dirty="0" err="1" smtClean="0">
                <a:solidFill>
                  <a:schemeClr val="tx1"/>
                </a:solidFill>
              </a:rPr>
              <a:t>sumber</a:t>
            </a:r>
            <a:r>
              <a:rPr lang="en-US" sz="2800" dirty="0" smtClean="0">
                <a:solidFill>
                  <a:schemeClr val="tx1"/>
                </a:solidFill>
              </a:rPr>
              <a:t> </a:t>
            </a:r>
            <a:r>
              <a:rPr lang="en-US" sz="2800" dirty="0" err="1" smtClean="0">
                <a:solidFill>
                  <a:schemeClr val="tx1"/>
                </a:solidFill>
              </a:rPr>
              <a:t>daya</a:t>
            </a:r>
            <a:r>
              <a:rPr lang="en-US" sz="2800" dirty="0" smtClean="0">
                <a:solidFill>
                  <a:schemeClr val="tx1"/>
                </a:solidFill>
              </a:rPr>
              <a:t> (</a:t>
            </a:r>
            <a:r>
              <a:rPr lang="en-US" sz="2800" dirty="0" err="1" smtClean="0">
                <a:solidFill>
                  <a:schemeClr val="tx1"/>
                </a:solidFill>
              </a:rPr>
              <a:t>sumber</a:t>
            </a:r>
            <a:r>
              <a:rPr lang="en-US" sz="2800" dirty="0" smtClean="0">
                <a:solidFill>
                  <a:schemeClr val="tx1"/>
                </a:solidFill>
              </a:rPr>
              <a:t> </a:t>
            </a:r>
            <a:r>
              <a:rPr lang="en-US" sz="2800" dirty="0" err="1" smtClean="0">
                <a:solidFill>
                  <a:schemeClr val="tx1"/>
                </a:solidFill>
              </a:rPr>
              <a:t>komputasi</a:t>
            </a:r>
            <a:r>
              <a:rPr lang="en-US" sz="2800" dirty="0" smtClean="0">
                <a:solidFill>
                  <a:schemeClr val="tx1"/>
                </a:solidFill>
              </a:rPr>
              <a:t> </a:t>
            </a:r>
            <a:r>
              <a:rPr lang="en-US" sz="2800" dirty="0" err="1" smtClean="0">
                <a:solidFill>
                  <a:schemeClr val="tx1"/>
                </a:solidFill>
              </a:rPr>
              <a:t>atau</a:t>
            </a:r>
            <a:r>
              <a:rPr lang="en-US" sz="2800" dirty="0" smtClean="0">
                <a:solidFill>
                  <a:schemeClr val="tx1"/>
                </a:solidFill>
              </a:rPr>
              <a:t> </a:t>
            </a:r>
            <a:r>
              <a:rPr lang="en-US" sz="2800" dirty="0" err="1" smtClean="0">
                <a:solidFill>
                  <a:schemeClr val="tx1"/>
                </a:solidFill>
              </a:rPr>
              <a:t>sumber</a:t>
            </a:r>
            <a:r>
              <a:rPr lang="en-US" sz="2800" dirty="0" smtClean="0">
                <a:solidFill>
                  <a:schemeClr val="tx1"/>
                </a:solidFill>
              </a:rPr>
              <a:t> </a:t>
            </a:r>
            <a:r>
              <a:rPr lang="en-US" sz="2800" dirty="0" err="1" smtClean="0">
                <a:solidFill>
                  <a:schemeClr val="tx1"/>
                </a:solidFill>
              </a:rPr>
              <a:t>informasi</a:t>
            </a:r>
            <a:r>
              <a:rPr lang="en-US" sz="2800" dirty="0" smtClean="0">
                <a:solidFill>
                  <a:schemeClr val="tx1"/>
                </a:solidFill>
              </a:rPr>
              <a:t>) yang </a:t>
            </a:r>
            <a:r>
              <a:rPr lang="en-US" sz="2800" dirty="0" err="1" smtClean="0">
                <a:solidFill>
                  <a:schemeClr val="tx1"/>
                </a:solidFill>
              </a:rPr>
              <a:t>terpisah</a:t>
            </a:r>
            <a:r>
              <a:rPr lang="en-US" sz="2800" dirty="0" smtClean="0">
                <a:solidFill>
                  <a:schemeClr val="tx1"/>
                </a:solidFill>
              </a:rPr>
              <a:t> </a:t>
            </a:r>
            <a:r>
              <a:rPr lang="en-US" sz="2800" dirty="0" err="1" smtClean="0">
                <a:solidFill>
                  <a:schemeClr val="tx1"/>
                </a:solidFill>
              </a:rPr>
              <a:t>secara</a:t>
            </a:r>
            <a:r>
              <a:rPr lang="en-US" sz="2800" dirty="0" smtClean="0">
                <a:solidFill>
                  <a:schemeClr val="tx1"/>
                </a:solidFill>
              </a:rPr>
              <a:t> </a:t>
            </a:r>
            <a:r>
              <a:rPr lang="en-US" sz="2800" dirty="0" err="1" smtClean="0">
                <a:solidFill>
                  <a:schemeClr val="tx1"/>
                </a:solidFill>
              </a:rPr>
              <a:t>fisik</a:t>
            </a:r>
            <a:r>
              <a:rPr lang="en-US" sz="2800" dirty="0" smtClean="0">
                <a:solidFill>
                  <a:schemeClr val="tx1"/>
                </a:solidFill>
              </a:rPr>
              <a:t>, </a:t>
            </a:r>
            <a:r>
              <a:rPr lang="en-US" sz="2800" dirty="0" err="1" smtClean="0">
                <a:solidFill>
                  <a:schemeClr val="tx1"/>
                </a:solidFill>
              </a:rPr>
              <a:t>ke</a:t>
            </a:r>
            <a:r>
              <a:rPr lang="en-US" sz="2800" dirty="0" smtClean="0">
                <a:solidFill>
                  <a:schemeClr val="tx1"/>
                </a:solidFill>
              </a:rPr>
              <a:t> </a:t>
            </a:r>
            <a:r>
              <a:rPr lang="en-US" sz="2800" dirty="0" err="1" smtClean="0">
                <a:solidFill>
                  <a:schemeClr val="tx1"/>
                </a:solidFill>
              </a:rPr>
              <a:t>dalam</a:t>
            </a:r>
            <a:r>
              <a:rPr lang="en-US" sz="2800" dirty="0" smtClean="0">
                <a:solidFill>
                  <a:schemeClr val="tx1"/>
                </a:solidFill>
              </a:rPr>
              <a:t> </a:t>
            </a:r>
            <a:r>
              <a:rPr lang="en-US" sz="2800" dirty="0" err="1" smtClean="0">
                <a:solidFill>
                  <a:schemeClr val="tx1"/>
                </a:solidFill>
              </a:rPr>
              <a:t>suatu</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gabungan</a:t>
            </a:r>
            <a:r>
              <a:rPr lang="en-US" sz="2800" dirty="0" smtClean="0">
                <a:solidFill>
                  <a:schemeClr val="tx1"/>
                </a:solidFill>
              </a:rPr>
              <a:t> yang </a:t>
            </a:r>
            <a:r>
              <a:rPr lang="en-US" sz="2800" dirty="0" err="1" smtClean="0">
                <a:solidFill>
                  <a:schemeClr val="tx1"/>
                </a:solidFill>
              </a:rPr>
              <a:t>terkoordinasi</a:t>
            </a:r>
            <a:r>
              <a:rPr lang="en-US" sz="2800" dirty="0" smtClean="0">
                <a:solidFill>
                  <a:schemeClr val="tx1"/>
                </a:solidFill>
              </a:rPr>
              <a:t> </a:t>
            </a:r>
            <a:r>
              <a:rPr lang="en-US" sz="2800" dirty="0" err="1" smtClean="0">
                <a:solidFill>
                  <a:schemeClr val="tx1"/>
                </a:solidFill>
              </a:rPr>
              <a:t>dengan</a:t>
            </a:r>
            <a:r>
              <a:rPr lang="en-US" sz="2800" dirty="0" smtClean="0">
                <a:solidFill>
                  <a:schemeClr val="tx1"/>
                </a:solidFill>
              </a:rPr>
              <a:t> </a:t>
            </a:r>
            <a:r>
              <a:rPr lang="en-US" sz="2800" dirty="0" err="1" smtClean="0">
                <a:solidFill>
                  <a:schemeClr val="tx1"/>
                </a:solidFill>
              </a:rPr>
              <a:t>kapasitas</a:t>
            </a:r>
            <a:r>
              <a:rPr lang="en-US" sz="2800" dirty="0" smtClean="0">
                <a:solidFill>
                  <a:schemeClr val="tx1"/>
                </a:solidFill>
              </a:rPr>
              <a:t> yang </a:t>
            </a:r>
            <a:r>
              <a:rPr lang="en-US" sz="2800" dirty="0" err="1" smtClean="0">
                <a:solidFill>
                  <a:schemeClr val="tx1"/>
                </a:solidFill>
              </a:rPr>
              <a:t>jauh</a:t>
            </a:r>
            <a:r>
              <a:rPr lang="en-US" sz="2800" dirty="0" smtClean="0">
                <a:solidFill>
                  <a:schemeClr val="tx1"/>
                </a:solidFill>
              </a:rPr>
              <a:t> </a:t>
            </a:r>
            <a:r>
              <a:rPr lang="en-US" sz="2800" dirty="0" err="1" smtClean="0">
                <a:solidFill>
                  <a:schemeClr val="tx1"/>
                </a:solidFill>
              </a:rPr>
              <a:t>melebihi</a:t>
            </a:r>
            <a:r>
              <a:rPr lang="en-US" sz="2800" dirty="0" smtClean="0">
                <a:solidFill>
                  <a:schemeClr val="tx1"/>
                </a:solidFill>
              </a:rPr>
              <a:t> </a:t>
            </a:r>
            <a:r>
              <a:rPr lang="en-US" sz="2800" dirty="0" err="1" smtClean="0">
                <a:solidFill>
                  <a:schemeClr val="tx1"/>
                </a:solidFill>
              </a:rPr>
              <a:t>dari</a:t>
            </a:r>
            <a:r>
              <a:rPr lang="en-US" sz="2800" dirty="0" smtClean="0">
                <a:solidFill>
                  <a:schemeClr val="tx1"/>
                </a:solidFill>
              </a:rPr>
              <a:t> </a:t>
            </a:r>
            <a:r>
              <a:rPr lang="en-US" sz="2800" dirty="0" err="1" smtClean="0">
                <a:solidFill>
                  <a:schemeClr val="tx1"/>
                </a:solidFill>
              </a:rPr>
              <a:t>kapasitas</a:t>
            </a:r>
            <a:r>
              <a:rPr lang="en-US" sz="2800" dirty="0" smtClean="0">
                <a:solidFill>
                  <a:schemeClr val="tx1"/>
                </a:solidFill>
              </a:rPr>
              <a:t> individual </a:t>
            </a:r>
            <a:r>
              <a:rPr lang="en-US" sz="2800" dirty="0" err="1" smtClean="0">
                <a:solidFill>
                  <a:schemeClr val="tx1"/>
                </a:solidFill>
              </a:rPr>
              <a:t>komponen-komponennya</a:t>
            </a:r>
            <a:r>
              <a:rPr lang="en-US" sz="2800" dirty="0" smtClean="0">
                <a:solidFill>
                  <a:schemeClr val="tx1"/>
                </a:solidFill>
              </a:rPr>
              <a:t>.</a:t>
            </a:r>
            <a:endParaRPr lang="en-US" sz="2800" dirty="0">
              <a:solidFill>
                <a:schemeClr val="tx1"/>
              </a:solidFill>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6226196"/>
          </a:xfrm>
        </p:spPr>
        <p:txBody>
          <a:bodyPr>
            <a:noAutofit/>
          </a:bodyPr>
          <a:lstStyle/>
          <a:p>
            <a:pPr algn="l"/>
            <a:r>
              <a:rPr lang="en-US" sz="3200" dirty="0" err="1" smtClean="0"/>
              <a:t>Tujuan</a:t>
            </a:r>
            <a:r>
              <a:rPr lang="en-US" sz="3200" dirty="0" smtClean="0"/>
              <a:t> lain yang </a:t>
            </a:r>
            <a:r>
              <a:rPr lang="en-US" sz="3200" dirty="0" err="1" smtClean="0"/>
              <a:t>ingin</a:t>
            </a:r>
            <a:r>
              <a:rPr lang="en-US" sz="3200" dirty="0" smtClean="0"/>
              <a:t> </a:t>
            </a:r>
            <a:r>
              <a:rPr lang="en-US" sz="3200" dirty="0" err="1" smtClean="0"/>
              <a:t>dicapai</a:t>
            </a:r>
            <a:r>
              <a:rPr lang="en-US" sz="3200" dirty="0" smtClean="0"/>
              <a:t> </a:t>
            </a:r>
            <a:r>
              <a:rPr lang="en-US" sz="3200" dirty="0" err="1" smtClean="0"/>
              <a:t>dalam</a:t>
            </a:r>
            <a:r>
              <a:rPr lang="en-US" sz="3200" dirty="0" smtClean="0"/>
              <a:t> </a:t>
            </a:r>
            <a:r>
              <a:rPr lang="en-US" sz="3200" dirty="0" err="1" smtClean="0"/>
              <a:t>komputasi</a:t>
            </a:r>
            <a:r>
              <a:rPr lang="en-US" sz="3200" dirty="0" smtClean="0"/>
              <a:t> </a:t>
            </a:r>
            <a:r>
              <a:rPr lang="en-US" sz="3200" dirty="0" err="1" smtClean="0"/>
              <a:t>terdistribusi</a:t>
            </a:r>
            <a:r>
              <a:rPr lang="en-US" sz="3200" dirty="0" smtClean="0"/>
              <a:t> </a:t>
            </a:r>
            <a:r>
              <a:rPr lang="en-US" sz="3200" dirty="0" err="1" smtClean="0"/>
              <a:t>adalah</a:t>
            </a:r>
            <a:r>
              <a:rPr lang="en-US" sz="3200" dirty="0" smtClean="0"/>
              <a:t> </a:t>
            </a:r>
            <a:r>
              <a:rPr lang="en-US" sz="3200" dirty="0" err="1" smtClean="0"/>
              <a:t>transparansi</a:t>
            </a:r>
            <a:r>
              <a:rPr lang="en-US" sz="3200" dirty="0" smtClean="0"/>
              <a:t>. </a:t>
            </a:r>
            <a:r>
              <a:rPr lang="en-US" sz="3200" dirty="0" err="1" smtClean="0"/>
              <a:t>Kenyataan</a:t>
            </a:r>
            <a:r>
              <a:rPr lang="en-US" sz="3200" dirty="0" smtClean="0"/>
              <a:t> </a:t>
            </a:r>
            <a:r>
              <a:rPr lang="en-US" sz="3200" dirty="0" err="1" smtClean="0"/>
              <a:t>bahwa</a:t>
            </a:r>
            <a:r>
              <a:rPr lang="en-US" sz="3200" dirty="0" smtClean="0"/>
              <a:t> </a:t>
            </a:r>
            <a:r>
              <a:rPr lang="en-US" sz="3200" dirty="0" err="1" smtClean="0"/>
              <a:t>sumber</a:t>
            </a:r>
            <a:r>
              <a:rPr lang="en-US" sz="3200" dirty="0" smtClean="0"/>
              <a:t> </a:t>
            </a:r>
            <a:r>
              <a:rPr lang="en-US" sz="3200" dirty="0" err="1" smtClean="0"/>
              <a:t>daya</a:t>
            </a:r>
            <a:r>
              <a:rPr lang="en-US" sz="3200" dirty="0" smtClean="0"/>
              <a:t> yang </a:t>
            </a:r>
            <a:r>
              <a:rPr lang="en-US" sz="3200" dirty="0" err="1" smtClean="0"/>
              <a:t>dipakai</a:t>
            </a:r>
            <a:r>
              <a:rPr lang="en-US" sz="3200" dirty="0" smtClean="0"/>
              <a:t> </a:t>
            </a:r>
            <a:r>
              <a:rPr lang="en-US" sz="3200" dirty="0" err="1" smtClean="0"/>
              <a:t>oleh</a:t>
            </a:r>
            <a:r>
              <a:rPr lang="en-US" sz="3200" dirty="0" smtClean="0"/>
              <a:t> </a:t>
            </a:r>
            <a:r>
              <a:rPr lang="en-US" sz="3200" dirty="0" err="1" smtClean="0"/>
              <a:t>pengguna</a:t>
            </a:r>
            <a:r>
              <a:rPr lang="en-US" sz="3200" dirty="0" smtClean="0"/>
              <a:t> </a:t>
            </a:r>
            <a:r>
              <a:rPr lang="en-US" sz="3200" dirty="0" err="1" smtClean="0"/>
              <a:t>sistem</a:t>
            </a:r>
            <a:r>
              <a:rPr lang="en-US" sz="3200" dirty="0" smtClean="0"/>
              <a:t> </a:t>
            </a:r>
            <a:r>
              <a:rPr lang="en-US" sz="3200" dirty="0" err="1" smtClean="0"/>
              <a:t>terdistribusi</a:t>
            </a:r>
            <a:r>
              <a:rPr lang="en-US" sz="3200" dirty="0" smtClean="0"/>
              <a:t> </a:t>
            </a:r>
            <a:r>
              <a:rPr lang="en-US" sz="3200" dirty="0" err="1" smtClean="0"/>
              <a:t>berada</a:t>
            </a:r>
            <a:r>
              <a:rPr lang="en-US" sz="3200" dirty="0" smtClean="0"/>
              <a:t> </a:t>
            </a:r>
            <a:r>
              <a:rPr lang="en-US" sz="3200" dirty="0" err="1" smtClean="0"/>
              <a:t>pada</a:t>
            </a:r>
            <a:r>
              <a:rPr lang="en-US" sz="3200" dirty="0" smtClean="0"/>
              <a:t> </a:t>
            </a:r>
            <a:r>
              <a:rPr lang="en-US" sz="3200" dirty="0" err="1" smtClean="0"/>
              <a:t>lokasi</a:t>
            </a:r>
            <a:r>
              <a:rPr lang="en-US" sz="3200" dirty="0" smtClean="0"/>
              <a:t> </a:t>
            </a:r>
            <a:r>
              <a:rPr lang="en-US" sz="3200" dirty="0" err="1" smtClean="0"/>
              <a:t>fisik</a:t>
            </a:r>
            <a:r>
              <a:rPr lang="en-US" sz="3200" dirty="0" smtClean="0"/>
              <a:t> yang </a:t>
            </a:r>
            <a:r>
              <a:rPr lang="en-US" sz="3200" dirty="0" err="1" smtClean="0"/>
              <a:t>terpisah</a:t>
            </a:r>
            <a:r>
              <a:rPr lang="en-US" sz="3200" dirty="0" smtClean="0"/>
              <a:t>, </a:t>
            </a:r>
            <a:r>
              <a:rPr lang="en-US" sz="3200" dirty="0" err="1" smtClean="0"/>
              <a:t>tidak</a:t>
            </a:r>
            <a:r>
              <a:rPr lang="en-US" sz="3200" dirty="0" smtClean="0"/>
              <a:t> </a:t>
            </a:r>
            <a:r>
              <a:rPr lang="en-US" sz="3200" dirty="0" err="1" smtClean="0"/>
              <a:t>perlu</a:t>
            </a:r>
            <a:r>
              <a:rPr lang="en-US" sz="3200" dirty="0" smtClean="0"/>
              <a:t> </a:t>
            </a:r>
            <a:r>
              <a:rPr lang="en-US" sz="3200" dirty="0" err="1" smtClean="0"/>
              <a:t>diketahui</a:t>
            </a:r>
            <a:r>
              <a:rPr lang="en-US" sz="3200" dirty="0" smtClean="0"/>
              <a:t> </a:t>
            </a:r>
            <a:r>
              <a:rPr lang="en-US" sz="3200" dirty="0" err="1" smtClean="0"/>
              <a:t>oleh</a:t>
            </a:r>
            <a:r>
              <a:rPr lang="en-US" sz="3200" dirty="0" smtClean="0"/>
              <a:t> </a:t>
            </a:r>
            <a:r>
              <a:rPr lang="en-US" sz="3200" dirty="0" err="1" smtClean="0"/>
              <a:t>pengguna</a:t>
            </a:r>
            <a:r>
              <a:rPr lang="en-US" sz="3200" dirty="0" smtClean="0"/>
              <a:t> </a:t>
            </a:r>
            <a:r>
              <a:rPr lang="en-US" sz="3200" dirty="0" err="1" smtClean="0"/>
              <a:t>tersebut</a:t>
            </a:r>
            <a:r>
              <a:rPr lang="en-US" sz="3200" dirty="0" smtClean="0"/>
              <a:t>. </a:t>
            </a:r>
            <a:r>
              <a:rPr lang="en-US" sz="3200" dirty="0" err="1" smtClean="0"/>
              <a:t>Transparansi</a:t>
            </a:r>
            <a:r>
              <a:rPr lang="en-US" sz="3200" dirty="0" smtClean="0"/>
              <a:t> </a:t>
            </a:r>
            <a:r>
              <a:rPr lang="en-US" sz="3200" dirty="0" err="1" smtClean="0"/>
              <a:t>ini</a:t>
            </a:r>
            <a:r>
              <a:rPr lang="en-US" sz="3200" dirty="0" smtClean="0"/>
              <a:t> </a:t>
            </a:r>
            <a:r>
              <a:rPr lang="en-US" sz="3200" dirty="0" err="1" smtClean="0"/>
              <a:t>memungkinkan</a:t>
            </a:r>
            <a:r>
              <a:rPr lang="en-US" sz="3200" dirty="0" smtClean="0"/>
              <a:t> </a:t>
            </a:r>
            <a:r>
              <a:rPr lang="en-US" sz="3200" dirty="0" err="1" smtClean="0"/>
              <a:t>pengguna</a:t>
            </a:r>
            <a:r>
              <a:rPr lang="en-US" sz="3200" dirty="0" smtClean="0"/>
              <a:t> </a:t>
            </a:r>
            <a:r>
              <a:rPr lang="en-US" sz="3200" dirty="0" err="1" smtClean="0"/>
              <a:t>sistem</a:t>
            </a:r>
            <a:r>
              <a:rPr lang="en-US" sz="3200" dirty="0" smtClean="0"/>
              <a:t> </a:t>
            </a:r>
            <a:r>
              <a:rPr lang="en-US" sz="3200" dirty="0" err="1" smtClean="0"/>
              <a:t>terdistribusi</a:t>
            </a:r>
            <a:r>
              <a:rPr lang="en-US" sz="3200" dirty="0" smtClean="0"/>
              <a:t> </a:t>
            </a:r>
            <a:r>
              <a:rPr lang="en-US" sz="3200" dirty="0" err="1" smtClean="0"/>
              <a:t>untuk</a:t>
            </a:r>
            <a:r>
              <a:rPr lang="en-US" sz="3200" dirty="0" smtClean="0"/>
              <a:t> </a:t>
            </a:r>
            <a:r>
              <a:rPr lang="en-US" sz="3200" dirty="0" err="1" smtClean="0"/>
              <a:t>melihat</a:t>
            </a:r>
            <a:r>
              <a:rPr lang="en-US" sz="3200" dirty="0" smtClean="0"/>
              <a:t> </a:t>
            </a:r>
            <a:r>
              <a:rPr lang="en-US" sz="3200" dirty="0" err="1" smtClean="0"/>
              <a:t>sumber</a:t>
            </a:r>
            <a:r>
              <a:rPr lang="en-US" sz="3200" dirty="0" smtClean="0"/>
              <a:t> </a:t>
            </a:r>
            <a:r>
              <a:rPr lang="en-US" sz="3200" dirty="0" err="1" smtClean="0"/>
              <a:t>daya</a:t>
            </a:r>
            <a:r>
              <a:rPr lang="en-US" sz="3200" dirty="0" smtClean="0"/>
              <a:t> yang </a:t>
            </a:r>
            <a:r>
              <a:rPr lang="en-US" sz="3200" dirty="0" err="1" smtClean="0"/>
              <a:t>terpisah</a:t>
            </a:r>
            <a:r>
              <a:rPr lang="en-US" sz="3200" dirty="0" smtClean="0"/>
              <a:t> </a:t>
            </a:r>
            <a:r>
              <a:rPr lang="en-US" sz="3200" dirty="0" err="1" smtClean="0"/>
              <a:t>tersebut</a:t>
            </a:r>
            <a:r>
              <a:rPr lang="en-US" sz="3200" dirty="0" smtClean="0"/>
              <a:t> </a:t>
            </a:r>
            <a:r>
              <a:rPr lang="en-US" sz="3200" dirty="0" err="1" smtClean="0"/>
              <a:t>seolah-olah</a:t>
            </a:r>
            <a:r>
              <a:rPr lang="en-US" sz="3200" dirty="0" smtClean="0"/>
              <a:t> </a:t>
            </a:r>
            <a:r>
              <a:rPr lang="en-US" sz="3200" dirty="0" err="1" smtClean="0"/>
              <a:t>sebagai</a:t>
            </a:r>
            <a:r>
              <a:rPr lang="en-US" sz="3200" dirty="0" smtClean="0"/>
              <a:t> </a:t>
            </a:r>
            <a:r>
              <a:rPr lang="en-US" sz="3200" dirty="0" err="1" smtClean="0"/>
              <a:t>satu</a:t>
            </a:r>
            <a:r>
              <a:rPr lang="en-US" sz="3200" dirty="0" smtClean="0"/>
              <a:t> </a:t>
            </a:r>
            <a:r>
              <a:rPr lang="en-US" sz="3200" dirty="0" err="1" smtClean="0"/>
              <a:t>sistem</a:t>
            </a:r>
            <a:r>
              <a:rPr lang="en-US" sz="3200" dirty="0" smtClean="0"/>
              <a:t> </a:t>
            </a:r>
            <a:r>
              <a:rPr lang="en-US" sz="3200" dirty="0" err="1" smtClean="0"/>
              <a:t>komputer</a:t>
            </a:r>
            <a:r>
              <a:rPr lang="en-US" sz="3200" dirty="0" smtClean="0"/>
              <a:t> </a:t>
            </a:r>
            <a:r>
              <a:rPr lang="en-US" sz="3200" dirty="0" err="1" smtClean="0"/>
              <a:t>tunggal</a:t>
            </a:r>
            <a:r>
              <a:rPr lang="en-US" sz="3200" dirty="0" smtClean="0"/>
              <a:t>, </a:t>
            </a:r>
            <a:r>
              <a:rPr lang="en-US" sz="3200" dirty="0" err="1" smtClean="0"/>
              <a:t>seperti</a:t>
            </a:r>
            <a:r>
              <a:rPr lang="en-US" sz="3200" dirty="0" smtClean="0"/>
              <a:t> yang </a:t>
            </a:r>
            <a:r>
              <a:rPr lang="en-US" sz="3200" dirty="0" err="1" smtClean="0"/>
              <a:t>biasa</a:t>
            </a:r>
            <a:r>
              <a:rPr lang="en-US" sz="3200" dirty="0" smtClean="0"/>
              <a:t> </a:t>
            </a:r>
            <a:r>
              <a:rPr lang="en-US" sz="3200" dirty="0" err="1" smtClean="0"/>
              <a:t>digunakannya</a:t>
            </a:r>
            <a:r>
              <a:rPr lang="en-US" sz="3200" dirty="0" smtClean="0"/>
              <a:t>.</a:t>
            </a:r>
            <a:endParaRPr lang="en-US" sz="3200" dirty="0"/>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TotalTime>
  <Words>199</Words>
  <Application>Microsoft Office PowerPoint</Application>
  <PresentationFormat>On-screen Show (4:3)</PresentationFormat>
  <Paragraphs>19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SISTEM INFORMASI TERDISTRIBUSI  Indah Agustine Arifin</vt:lpstr>
      <vt:lpstr>Slide 2</vt:lpstr>
      <vt:lpstr>Sampai saai ini ada tipe sistem yang utama yaitu: -  Sistem Terdistribusi dimana perangkat lunak sistem berjalan pada kelompok  -  Sistem Personal yang tidak terditribusi dan dirancang untuk satu workstation  saja.  -  Sistem Embedded yang bejalan pada satu prosessor atau pada kelompok  prosessor  </vt:lpstr>
      <vt:lpstr>Faktor yang melatarbelakangi munculnya sistem terdistribusi adalah perubahan pada teknologi Informasi seperti :</vt:lpstr>
      <vt:lpstr>Keuntungan sistem terdistribusi</vt:lpstr>
      <vt:lpstr>TUJUAN</vt:lpstr>
      <vt:lpstr>Tujuan lain yang ingin dicapai dalam komputasi terdistribusi adalah transparansi. Kenyataan bahwa sumber daya yang dipakai oleh pengguna sistem terdistribusi berada pada lokasi fisik yang terpisah, tidak perlu diketahui oleh pengguna tersebut. Transparansi ini memungkinkan pengguna sistem terdistribusi untuk melihat sumber daya yang terpisah tersebut seolah-olah sebagai satu sistem komputer tunggal, seperti yang biasa digunakannya.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TERDISTRIBUSI  Indah Agustine Arifin</dc:title>
  <dc:creator>user</dc:creator>
  <cp:lastModifiedBy>user</cp:lastModifiedBy>
  <cp:revision>6</cp:revision>
  <dcterms:created xsi:type="dcterms:W3CDTF">2015-09-30T01:05:08Z</dcterms:created>
  <dcterms:modified xsi:type="dcterms:W3CDTF">2015-09-30T01:56:19Z</dcterms:modified>
</cp:coreProperties>
</file>