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65" d="100"/>
          <a:sy n="65" d="100"/>
        </p:scale>
        <p:origin x="-8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6FC-D963-4E53-A98F-C153355F2B7B}" type="datetimeFigureOut">
              <a:rPr lang="ru-RU" smtClean="0"/>
              <a:pPr/>
              <a:t>03.10.2012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83E-6E2B-43B4-9331-B8D743707C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6FC-D963-4E53-A98F-C153355F2B7B}" type="datetimeFigureOut">
              <a:rPr lang="ru-RU" smtClean="0"/>
              <a:pPr/>
              <a:t>03.10.2012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83E-6E2B-43B4-9331-B8D743707C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6FC-D963-4E53-A98F-C153355F2B7B}" type="datetimeFigureOut">
              <a:rPr lang="ru-RU" smtClean="0"/>
              <a:pPr/>
              <a:t>03.10.2012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83E-6E2B-43B4-9331-B8D743707C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6FC-D963-4E53-A98F-C153355F2B7B}" type="datetimeFigureOut">
              <a:rPr lang="ru-RU" smtClean="0"/>
              <a:pPr/>
              <a:t>03.10.2012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83E-6E2B-43B4-9331-B8D743707C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6FC-D963-4E53-A98F-C153355F2B7B}" type="datetimeFigureOut">
              <a:rPr lang="ru-RU" smtClean="0"/>
              <a:pPr/>
              <a:t>03.10.2012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83E-6E2B-43B4-9331-B8D743707C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6FC-D963-4E53-A98F-C153355F2B7B}" type="datetimeFigureOut">
              <a:rPr lang="ru-RU" smtClean="0"/>
              <a:pPr/>
              <a:t>03.10.2012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83E-6E2B-43B4-9331-B8D743707C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6FC-D963-4E53-A98F-C153355F2B7B}" type="datetimeFigureOut">
              <a:rPr lang="ru-RU" smtClean="0"/>
              <a:pPr/>
              <a:t>03.10.2012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83E-6E2B-43B4-9331-B8D743707C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6FC-D963-4E53-A98F-C153355F2B7B}" type="datetimeFigureOut">
              <a:rPr lang="ru-RU" smtClean="0"/>
              <a:pPr/>
              <a:t>03.10.2012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83E-6E2B-43B4-9331-B8D743707C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6FC-D963-4E53-A98F-C153355F2B7B}" type="datetimeFigureOut">
              <a:rPr lang="ru-RU" smtClean="0"/>
              <a:pPr/>
              <a:t>03.10.2012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83E-6E2B-43B4-9331-B8D743707C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6FC-D963-4E53-A98F-C153355F2B7B}" type="datetimeFigureOut">
              <a:rPr lang="ru-RU" smtClean="0"/>
              <a:pPr/>
              <a:t>03.10.2012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83E-6E2B-43B4-9331-B8D743707C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6FC-D963-4E53-A98F-C153355F2B7B}" type="datetimeFigureOut">
              <a:rPr lang="ru-RU" smtClean="0"/>
              <a:pPr/>
              <a:t>03.10.2012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83E-6E2B-43B4-9331-B8D743707C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C6FC-D963-4E53-A98F-C153355F2B7B}" type="datetimeFigureOut">
              <a:rPr lang="ru-RU" smtClean="0"/>
              <a:pPr/>
              <a:t>03.10.2012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A83E-6E2B-43B4-9331-B8D743707C5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Главная копи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08520" y="836712"/>
            <a:ext cx="7772400" cy="1470025"/>
          </a:xfrm>
        </p:spPr>
        <p:txBody>
          <a:bodyPr/>
          <a:lstStyle/>
          <a:p>
            <a:r>
              <a:rPr lang="ru-RU" dirty="0" smtClean="0"/>
              <a:t>Создание корзины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3928" y="2924944"/>
            <a:ext cx="4500594" cy="3024336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Проект выполнили</a:t>
            </a:r>
            <a:r>
              <a:rPr lang="ru-RU" dirty="0" smtClean="0"/>
              <a:t>:</a:t>
            </a:r>
          </a:p>
          <a:p>
            <a:pPr algn="l"/>
            <a:endParaRPr lang="ru-RU" b="1" dirty="0" smtClean="0"/>
          </a:p>
          <a:p>
            <a:pPr algn="l"/>
            <a:r>
              <a:rPr lang="ru-RU" b="1" dirty="0" smtClean="0"/>
              <a:t>Пётр </a:t>
            </a:r>
            <a:r>
              <a:rPr lang="ru-RU" b="1" dirty="0" smtClean="0"/>
              <a:t>Деревенский,</a:t>
            </a:r>
          </a:p>
          <a:p>
            <a:pPr algn="l"/>
            <a:r>
              <a:rPr lang="ru-RU" b="1" dirty="0" smtClean="0"/>
              <a:t>Константин Максимов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 количества товаров:</a:t>
            </a:r>
            <a:endParaRPr lang="ru-RU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51502"/>
            <a:ext cx="9049203" cy="5093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Для опустошения корзины нам достаточно очистить объект сессии: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def </a:t>
            </a:r>
            <a:r>
              <a:rPr lang="en-US" b="1" dirty="0" err="1" smtClean="0"/>
              <a:t>empty_cart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session[:cart]=nil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flash[:</a:t>
            </a:r>
            <a:r>
              <a:rPr lang="en-US" dirty="0" err="1" smtClean="0"/>
              <a:t>notise</a:t>
            </a:r>
            <a:r>
              <a:rPr lang="en-US" dirty="0" smtClean="0"/>
              <a:t>]=“</a:t>
            </a:r>
            <a:r>
              <a:rPr lang="ru-RU" dirty="0" smtClean="0"/>
              <a:t>Теперь Ваша корзина пуста!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redirect_to</a:t>
            </a:r>
            <a:r>
              <a:rPr lang="en-US" dirty="0" smtClean="0"/>
              <a:t> :action =&gt; :index</a:t>
            </a:r>
          </a:p>
          <a:p>
            <a:pPr>
              <a:buNone/>
            </a:pPr>
            <a:r>
              <a:rPr lang="en-US" b="1" dirty="0" smtClean="0"/>
              <a:t>end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Опустошение корзины: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ru-RU" i="1" dirty="0" smtClean="0"/>
              <a:t>До…</a:t>
            </a:r>
            <a:endParaRPr lang="ru-RU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Опустошение корзины: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ru-RU" i="1" dirty="0" smtClean="0"/>
              <a:t>После.</a:t>
            </a:r>
            <a:endParaRPr lang="ru-RU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5132"/>
            <a:ext cx="9036496" cy="508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Итог:</a:t>
            </a:r>
            <a:endParaRPr lang="ru-RU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836" y="2191297"/>
            <a:ext cx="9234348" cy="519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сессия в </a:t>
            </a:r>
            <a:r>
              <a:rPr lang="en-US" b="1" dirty="0" smtClean="0"/>
              <a:t>Ruby on Rails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ru-RU" dirty="0" smtClean="0"/>
              <a:t>Готовая корзина покупателя</a:t>
            </a:r>
          </a:p>
          <a:p>
            <a:pPr algn="just">
              <a:buFont typeface="Wingdings" pitchFamily="2" charset="2"/>
              <a:buChar char="q"/>
            </a:pPr>
            <a:r>
              <a:rPr lang="ru-RU" dirty="0" smtClean="0"/>
              <a:t>Клиентское приложение</a:t>
            </a:r>
          </a:p>
          <a:p>
            <a:pPr algn="just">
              <a:buFont typeface="Wingdings" pitchFamily="2" charset="2"/>
              <a:buChar char="q"/>
            </a:pPr>
            <a:r>
              <a:rPr lang="ru-RU" dirty="0" smtClean="0"/>
              <a:t>Возможность хранить данные каждого посетителя сайта</a:t>
            </a:r>
          </a:p>
          <a:p>
            <a:pPr algn="just">
              <a:buFont typeface="Wingdings" pitchFamily="2" charset="2"/>
              <a:buChar char="q"/>
            </a:pPr>
            <a:r>
              <a:rPr lang="ru-RU" dirty="0" smtClean="0"/>
              <a:t>Сдача экзаменов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сессия в </a:t>
            </a:r>
            <a:r>
              <a:rPr lang="en-US" b="1" dirty="0" smtClean="0"/>
              <a:t>Ruby on Rails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ru-RU" dirty="0" smtClean="0"/>
              <a:t>Готовая корзина покупателя</a:t>
            </a:r>
          </a:p>
          <a:p>
            <a:pPr algn="just">
              <a:buFont typeface="Wingdings" pitchFamily="2" charset="2"/>
              <a:buChar char="q"/>
            </a:pPr>
            <a:r>
              <a:rPr lang="ru-RU" dirty="0" smtClean="0"/>
              <a:t>Клиентское приложение</a:t>
            </a:r>
          </a:p>
          <a:p>
            <a:pPr algn="just">
              <a:buFont typeface="Wingdings" pitchFamily="2" charset="2"/>
              <a:buChar char="ü"/>
            </a:pPr>
            <a:r>
              <a:rPr lang="ru-RU" b="1" dirty="0" smtClean="0"/>
              <a:t>Возможность хранить данные каждого посетителя сайта</a:t>
            </a:r>
          </a:p>
          <a:p>
            <a:pPr algn="just">
              <a:buFont typeface="Wingdings" pitchFamily="2" charset="2"/>
              <a:buChar char="q"/>
            </a:pPr>
            <a:r>
              <a:rPr lang="ru-RU" dirty="0" smtClean="0"/>
              <a:t>Сдача экзаменов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</a:t>
            </a:r>
            <a:r>
              <a:rPr lang="en-US" b="1" dirty="0" smtClean="0"/>
              <a:t>cookies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ru-RU" dirty="0" smtClean="0"/>
              <a:t>Текстовые файлы на сервере</a:t>
            </a:r>
          </a:p>
          <a:p>
            <a:pPr algn="just">
              <a:buFont typeface="Wingdings" pitchFamily="2" charset="2"/>
              <a:buChar char="q"/>
            </a:pPr>
            <a:r>
              <a:rPr lang="ru-RU" dirty="0" smtClean="0"/>
              <a:t>Текстовые файлы на клиентском компьютере посетителя</a:t>
            </a:r>
          </a:p>
          <a:p>
            <a:pPr algn="just">
              <a:buFont typeface="Wingdings" pitchFamily="2" charset="2"/>
              <a:buChar char="q"/>
            </a:pPr>
            <a:r>
              <a:rPr lang="ru-RU" dirty="0" smtClean="0"/>
              <a:t>Картинки на сайте, сделанном на </a:t>
            </a:r>
            <a:r>
              <a:rPr lang="en-US" dirty="0" smtClean="0"/>
              <a:t>Ruby</a:t>
            </a:r>
            <a:endParaRPr lang="ru-RU" dirty="0" smtClean="0"/>
          </a:p>
          <a:p>
            <a:pPr algn="just">
              <a:buFont typeface="Wingdings" pitchFamily="2" charset="2"/>
              <a:buChar char="q"/>
            </a:pPr>
            <a:r>
              <a:rPr lang="ru-RU" dirty="0" smtClean="0"/>
              <a:t> Сохранённые на клиентский компьютер изображения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</a:t>
            </a:r>
            <a:r>
              <a:rPr lang="en-US" b="1" dirty="0" smtClean="0"/>
              <a:t>cookies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ru-RU" dirty="0" smtClean="0"/>
              <a:t>Текстовые файлы на сервере</a:t>
            </a:r>
          </a:p>
          <a:p>
            <a:pPr algn="just">
              <a:buFont typeface="Wingdings" pitchFamily="2" charset="2"/>
              <a:buChar char="ü"/>
            </a:pPr>
            <a:r>
              <a:rPr lang="ru-RU" b="1" dirty="0" smtClean="0"/>
              <a:t>Текстовые файлы на клиентском компьютере посетителя</a:t>
            </a:r>
          </a:p>
          <a:p>
            <a:pPr algn="just">
              <a:buFont typeface="Wingdings" pitchFamily="2" charset="2"/>
              <a:buChar char="q"/>
            </a:pPr>
            <a:r>
              <a:rPr lang="ru-RU" dirty="0" smtClean="0"/>
              <a:t>Картинки на сайте, сделанном на </a:t>
            </a:r>
            <a:r>
              <a:rPr lang="en-US" dirty="0" smtClean="0"/>
              <a:t>Ruby</a:t>
            </a:r>
            <a:endParaRPr lang="ru-RU" dirty="0" smtClean="0"/>
          </a:p>
          <a:p>
            <a:pPr algn="just">
              <a:buFont typeface="Wingdings" pitchFamily="2" charset="2"/>
              <a:buChar char="q"/>
            </a:pPr>
            <a:r>
              <a:rPr lang="ru-RU" dirty="0" smtClean="0"/>
              <a:t> Сохранённые на клиентский компьютер изображения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</a:t>
            </a:r>
            <a:r>
              <a:rPr lang="en-US" b="1" dirty="0" smtClean="0"/>
              <a:t>Flash </a:t>
            </a:r>
            <a:r>
              <a:rPr lang="ru-RU" b="1" dirty="0" smtClean="0"/>
              <a:t>в </a:t>
            </a:r>
            <a:r>
              <a:rPr lang="en-US" b="1" dirty="0" smtClean="0"/>
              <a:t>Ruby on Rails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Технология отображения видео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Специальные приложения, встроенные в передаваемую клиенту страницу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Картинки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Технология обработки ошибок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корзина покупателя?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Корзина покупателя – возможность каждому посетителю сайта сохранять (и оплачивать) выбранные им товары.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717032"/>
            <a:ext cx="2005013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</a:t>
            </a:r>
            <a:r>
              <a:rPr lang="en-US" b="1" dirty="0" smtClean="0"/>
              <a:t>Flash </a:t>
            </a:r>
            <a:r>
              <a:rPr lang="ru-RU" b="1" dirty="0" smtClean="0"/>
              <a:t>в </a:t>
            </a:r>
            <a:r>
              <a:rPr lang="en-US" b="1" dirty="0" smtClean="0"/>
              <a:t>Ruby on Rails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Технология отображения видео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Специальные приложения, встроенные в передаваемую клиенту страницу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Картинки</a:t>
            </a:r>
          </a:p>
          <a:p>
            <a:pPr>
              <a:buFont typeface="Wingdings" pitchFamily="2" charset="2"/>
              <a:buChar char="ü"/>
            </a:pPr>
            <a:r>
              <a:rPr lang="ru-RU" b="1" dirty="0" smtClean="0"/>
              <a:t>Технология обработки ошибок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5" y="3260103"/>
            <a:ext cx="6408713" cy="346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сессии?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423317"/>
            <a:ext cx="8424936" cy="4525963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Сессия – это возможность сервера отслеживать важнейшие действия конкретного посетителя сайта.</a:t>
            </a:r>
          </a:p>
          <a:p>
            <a:pPr algn="just"/>
            <a:r>
              <a:rPr lang="ru-RU" sz="2400" dirty="0" smtClean="0"/>
              <a:t> В нашем случае, она позволит определить, какие товары пользователь добавил в свою корзину.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</a:t>
            </a:r>
            <a:r>
              <a:rPr lang="ru-RU" b="1" dirty="0" err="1" smtClean="0"/>
              <a:t>куки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Куки (</a:t>
            </a:r>
            <a:r>
              <a:rPr lang="en-US" dirty="0" smtClean="0"/>
              <a:t>cookies) – </a:t>
            </a:r>
            <a:r>
              <a:rPr lang="ru-RU" dirty="0" smtClean="0"/>
              <a:t>это текстовые файлы, сохраняемые браузером на компьютере пользователя. </a:t>
            </a:r>
          </a:p>
          <a:p>
            <a:pPr algn="just"/>
            <a:r>
              <a:rPr lang="ru-RU" b="1" dirty="0" smtClean="0"/>
              <a:t>Сессия</a:t>
            </a:r>
            <a:r>
              <a:rPr lang="ru-RU" dirty="0" smtClean="0"/>
              <a:t> в </a:t>
            </a:r>
            <a:r>
              <a:rPr lang="en-US" dirty="0" smtClean="0"/>
              <a:t>Ruby on Rails </a:t>
            </a:r>
            <a:r>
              <a:rPr lang="ru-RU" dirty="0" smtClean="0"/>
              <a:t>реализована с их помощью.</a:t>
            </a:r>
            <a:endParaRPr lang="ru-R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941168"/>
            <a:ext cx="396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949924"/>
            <a:ext cx="396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941168"/>
            <a:ext cx="396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949924"/>
            <a:ext cx="396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4932412"/>
            <a:ext cx="396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941168"/>
            <a:ext cx="396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5724500"/>
            <a:ext cx="396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5733256"/>
            <a:ext cx="396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5724500"/>
            <a:ext cx="396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5733256"/>
            <a:ext cx="396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715744"/>
            <a:ext cx="396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5724500"/>
            <a:ext cx="396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437112"/>
            <a:ext cx="1951037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 работе с несколькими серверами,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Имеет смысл хранить информацию о сессии не в приложении, а в отдельном месте, доступном каждой копии приложения.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365104"/>
            <a:ext cx="3096344" cy="225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86104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Размещение сессии в БД: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3600" dirty="0" smtClean="0"/>
              <a:t>depot&gt; rake </a:t>
            </a:r>
            <a:r>
              <a:rPr lang="en-US" sz="3600" dirty="0" err="1" smtClean="0"/>
              <a:t>db:sessions:create</a:t>
            </a:r>
            <a:endParaRPr lang="en-US" sz="3600" dirty="0" smtClean="0"/>
          </a:p>
          <a:p>
            <a:pPr algn="just">
              <a:buNone/>
            </a:pPr>
            <a:r>
              <a:rPr lang="en-US" sz="3600" dirty="0" smtClean="0"/>
              <a:t>exists db/migrate</a:t>
            </a:r>
          </a:p>
          <a:p>
            <a:pPr algn="just">
              <a:buNone/>
            </a:pPr>
            <a:r>
              <a:rPr lang="en-US" sz="3600" dirty="0" smtClean="0"/>
              <a:t>create db/migrate/004_add_sessions.rb</a:t>
            </a:r>
          </a:p>
          <a:p>
            <a:pPr algn="just">
              <a:buNone/>
            </a:pPr>
            <a:r>
              <a:rPr lang="en-US" sz="3600" dirty="0" smtClean="0"/>
              <a:t>depot&gt; rake </a:t>
            </a:r>
            <a:r>
              <a:rPr lang="en-US" sz="3600" dirty="0" err="1" smtClean="0"/>
              <a:t>db:migrate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906963"/>
            <a:ext cx="1951037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Идентификатор</a:t>
            </a:r>
            <a:r>
              <a:rPr lang="en-US" dirty="0" smtClean="0"/>
              <a:t> </a:t>
            </a:r>
            <a:r>
              <a:rPr lang="ru-RU" dirty="0" smtClean="0"/>
              <a:t>пользователя мы получаем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r>
              <a:rPr lang="ru-RU" dirty="0" smtClean="0"/>
              <a:t>из запроса его браузера. Для этого используется специализированный объект</a:t>
            </a:r>
            <a:endParaRPr lang="en-US" dirty="0" smtClean="0"/>
          </a:p>
          <a:p>
            <a:r>
              <a:rPr lang="en-US" dirty="0" err="1" smtClean="0"/>
              <a:t>params</a:t>
            </a:r>
            <a:r>
              <a:rPr lang="en-US" dirty="0" smtClean="0"/>
              <a:t> , </a:t>
            </a:r>
            <a:r>
              <a:rPr lang="ru-RU" dirty="0" smtClean="0"/>
              <a:t>который содержит все параметры запроса браузера.</a:t>
            </a:r>
          </a:p>
          <a:p>
            <a:r>
              <a:rPr lang="ru-RU" dirty="0" smtClean="0"/>
              <a:t>Для получения </a:t>
            </a:r>
            <a:r>
              <a:rPr lang="en-US" dirty="0" smtClean="0"/>
              <a:t>id, </a:t>
            </a:r>
            <a:r>
              <a:rPr lang="ru-RU" dirty="0" smtClean="0"/>
              <a:t>необходимо обратиться к параметру </a:t>
            </a:r>
            <a:r>
              <a:rPr lang="en-US" dirty="0" err="1" smtClean="0"/>
              <a:t>params</a:t>
            </a:r>
            <a:r>
              <a:rPr lang="en-US" dirty="0" smtClean="0"/>
              <a:t>[:id]</a:t>
            </a:r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4906963"/>
            <a:ext cx="1951037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906963"/>
            <a:ext cx="1951037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Созданная корзина с добавленным товаром:</a:t>
            </a:r>
            <a:endParaRPr lang="ru-RU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74678"/>
            <a:ext cx="9036496" cy="5086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обрабатывать ошибки?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Ruby on Rails </a:t>
            </a:r>
            <a:r>
              <a:rPr lang="ru-RU" dirty="0" smtClean="0"/>
              <a:t>используется специальная технология для обработки ошибок – </a:t>
            </a:r>
            <a:r>
              <a:rPr lang="ru-RU" dirty="0" err="1" smtClean="0"/>
              <a:t>Флэш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Флэш</a:t>
            </a:r>
            <a:r>
              <a:rPr lang="ru-RU" dirty="0" smtClean="0"/>
              <a:t> – это область памяти, где мы можем хранить различные материалы при обработке запроса. Обычно </a:t>
            </a:r>
            <a:r>
              <a:rPr lang="ru-RU" dirty="0" err="1" smtClean="0"/>
              <a:t>Флэш</a:t>
            </a:r>
            <a:r>
              <a:rPr lang="ru-RU" dirty="0" smtClean="0"/>
              <a:t> используется для сбора сообщений об ошибках.</a:t>
            </a:r>
          </a:p>
          <a:p>
            <a:r>
              <a:rPr lang="ru-RU" dirty="0" smtClean="0"/>
              <a:t>Информация флэш-памяти доступна из области представления при использовании метода </a:t>
            </a:r>
            <a:r>
              <a:rPr lang="en-US" b="1" i="1" dirty="0" smtClean="0"/>
              <a:t>flash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400</Words>
  <Application>Microsoft Office PowerPoint</Application>
  <PresentationFormat>Экран (4:3)</PresentationFormat>
  <Paragraphs>72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Создание корзины</vt:lpstr>
      <vt:lpstr>Что такое корзина покупателя?</vt:lpstr>
      <vt:lpstr>Что такое сессии?</vt:lpstr>
      <vt:lpstr>Что такое куки?</vt:lpstr>
      <vt:lpstr>При работе с несколькими серверами,</vt:lpstr>
      <vt:lpstr>Размещение сессии в БД:</vt:lpstr>
      <vt:lpstr>Идентификатор пользователя мы получаем</vt:lpstr>
      <vt:lpstr>Созданная корзина с добавленным товаром:</vt:lpstr>
      <vt:lpstr>Как обрабатывать ошибки?</vt:lpstr>
      <vt:lpstr>Вывод количества товаров:</vt:lpstr>
      <vt:lpstr>Для опустошения корзины нам достаточно очистить объект сессии:</vt:lpstr>
      <vt:lpstr>Опустошение корзины:</vt:lpstr>
      <vt:lpstr>Опустошение корзины:</vt:lpstr>
      <vt:lpstr>Итог:</vt:lpstr>
      <vt:lpstr>Что такое сессия в Ruby on Rails?</vt:lpstr>
      <vt:lpstr>Что такое сессия в Ruby on Rails?</vt:lpstr>
      <vt:lpstr>Что такое cookies?</vt:lpstr>
      <vt:lpstr>Что такое cookies?</vt:lpstr>
      <vt:lpstr>Что такое Flash в Ruby on Rails</vt:lpstr>
      <vt:lpstr>Что такое Flash в Ruby on Rails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корзины</dc:title>
  <dc:creator>Пётр</dc:creator>
  <cp:lastModifiedBy>Пётр</cp:lastModifiedBy>
  <cp:revision>11</cp:revision>
  <dcterms:created xsi:type="dcterms:W3CDTF">2012-10-02T16:03:18Z</dcterms:created>
  <dcterms:modified xsi:type="dcterms:W3CDTF">2012-10-03T06:59:13Z</dcterms:modified>
</cp:coreProperties>
</file>