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51206400" cy="2880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17" d="100"/>
          <a:sy n="17" d="100"/>
        </p:scale>
        <p:origin x="202" y="2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222D7-861E-4CF0-940D-8D22A6F21A13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8160C-0583-4E3A-84E8-D3DDF3626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080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683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843" algn="l" defTabSz="3455683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683" algn="l" defTabSz="3455683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526" algn="l" defTabSz="3455683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369" algn="l" defTabSz="3455683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211" algn="l" defTabSz="3455683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052" algn="l" defTabSz="3455683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4895" algn="l" defTabSz="3455683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2737" algn="l" defTabSz="3455683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8160C-0583-4E3A-84E8-D3DDF362640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147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925"/>
            <a:ext cx="38404800" cy="1002792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8560"/>
            <a:ext cx="38404800" cy="6954200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4C62-1C5D-4304-A95D-0E81D9501DC9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12DE-7792-439C-BAC4-7AE17AB39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04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4C62-1C5D-4304-A95D-0E81D9501DC9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12DE-7792-439C-BAC4-7AE17AB39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46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525"/>
            <a:ext cx="11041380" cy="2440972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525"/>
            <a:ext cx="32484060" cy="2440972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4C62-1C5D-4304-A95D-0E81D9501DC9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12DE-7792-439C-BAC4-7AE17AB39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57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4C62-1C5D-4304-A95D-0E81D9501DC9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12DE-7792-439C-BAC4-7AE17AB39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47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902"/>
            <a:ext cx="44165520" cy="11981495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5747"/>
            <a:ext cx="44165520" cy="6300785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4C62-1C5D-4304-A95D-0E81D9501DC9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12DE-7792-439C-BAC4-7AE17AB39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1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7625"/>
            <a:ext cx="21762720" cy="182756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7625"/>
            <a:ext cx="21762720" cy="182756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4C62-1C5D-4304-A95D-0E81D9501DC9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12DE-7792-439C-BAC4-7AE17AB39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32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527"/>
            <a:ext cx="44165520" cy="556736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885"/>
            <a:ext cx="21662705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1315"/>
            <a:ext cx="21662705" cy="1547527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885"/>
            <a:ext cx="21769390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1315"/>
            <a:ext cx="21769390" cy="1547527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4C62-1C5D-4304-A95D-0E81D9501DC9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12DE-7792-439C-BAC4-7AE17AB39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2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4C62-1C5D-4304-A95D-0E81D9501DC9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12DE-7792-439C-BAC4-7AE17AB39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53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4C62-1C5D-4304-A95D-0E81D9501DC9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12DE-7792-439C-BAC4-7AE17AB39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59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7187"/>
            <a:ext cx="25923240" cy="20469225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4C62-1C5D-4304-A95D-0E81D9501DC9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12DE-7792-439C-BAC4-7AE17AB39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05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7187"/>
            <a:ext cx="25923240" cy="20469225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4C62-1C5D-4304-A95D-0E81D9501DC9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12DE-7792-439C-BAC4-7AE17AB39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4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527"/>
            <a:ext cx="44165520" cy="5567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7625"/>
            <a:ext cx="44165520" cy="1827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94C62-1C5D-4304-A95D-0E81D9501DC9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6672"/>
            <a:ext cx="1728216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612DE-7792-439C-BAC4-7AE17AB39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06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840480" rtl="0" eaLnBrk="1" latinLnBrk="1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그룹 177"/>
          <p:cNvGrpSpPr/>
          <p:nvPr/>
        </p:nvGrpSpPr>
        <p:grpSpPr>
          <a:xfrm>
            <a:off x="5987141" y="1562097"/>
            <a:ext cx="39504259" cy="25347388"/>
            <a:chOff x="8665027" y="1202869"/>
            <a:chExt cx="13792202" cy="8638094"/>
          </a:xfrm>
        </p:grpSpPr>
        <p:sp>
          <p:nvSpPr>
            <p:cNvPr id="129" name="사각형: 둥근 모서리 128"/>
            <p:cNvSpPr/>
            <p:nvPr/>
          </p:nvSpPr>
          <p:spPr>
            <a:xfrm>
              <a:off x="8714013" y="1202869"/>
              <a:ext cx="3058886" cy="84908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79997" tIns="239999" rIns="479997" bIns="2399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600" dirty="0" err="1"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아두이노</a:t>
              </a:r>
              <a:r>
                <a:rPr lang="en-US" altLang="ko-KR" sz="6600" dirty="0"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1</a:t>
              </a:r>
            </a:p>
            <a:p>
              <a:pPr algn="ctr"/>
              <a:r>
                <a:rPr lang="en-US" altLang="ko-KR" sz="6600" dirty="0"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(Slave)</a:t>
              </a:r>
              <a:endParaRPr lang="ko-KR" altLang="en-US" sz="6600" dirty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130" name="다이아몬드 129"/>
            <p:cNvSpPr/>
            <p:nvPr/>
          </p:nvSpPr>
          <p:spPr>
            <a:xfrm>
              <a:off x="8665027" y="2409257"/>
              <a:ext cx="3156858" cy="1483505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NFC</a:t>
              </a:r>
              <a:r>
                <a:rPr lang="ko-KR" altLang="en-US" sz="600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가</a:t>
              </a:r>
              <a:endParaRPr lang="en-US" altLang="ko-KR" sz="60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ctr"/>
              <a:r>
                <a:rPr lang="ko-KR" altLang="en-US" sz="600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태그 되었는가</a:t>
              </a:r>
              <a:r>
                <a:rPr lang="en-US" altLang="ko-KR" sz="600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?</a:t>
              </a:r>
              <a:endParaRPr lang="ko-KR" altLang="en-US" sz="60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cxnSp>
          <p:nvCxnSpPr>
            <p:cNvPr id="131" name="직선 화살표 연결선 130"/>
            <p:cNvCxnSpPr>
              <a:stCxn id="129" idx="2"/>
              <a:endCxn id="130" idx="0"/>
            </p:cNvCxnSpPr>
            <p:nvPr/>
          </p:nvCxnSpPr>
          <p:spPr>
            <a:xfrm>
              <a:off x="10243456" y="2051954"/>
              <a:ext cx="0" cy="3573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/>
            <p:cNvCxnSpPr/>
            <p:nvPr/>
          </p:nvCxnSpPr>
          <p:spPr>
            <a:xfrm>
              <a:off x="10243456" y="3892762"/>
              <a:ext cx="0" cy="4875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연결선: 꺾임 132"/>
            <p:cNvCxnSpPr>
              <a:stCxn id="130" idx="3"/>
            </p:cNvCxnSpPr>
            <p:nvPr/>
          </p:nvCxnSpPr>
          <p:spPr>
            <a:xfrm flipH="1" flipV="1">
              <a:off x="10243456" y="2166255"/>
              <a:ext cx="1578429" cy="984755"/>
            </a:xfrm>
            <a:prstGeom prst="bentConnector3">
              <a:avLst>
                <a:gd name="adj1" fmla="val -1448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11586481" y="3323647"/>
              <a:ext cx="470808" cy="346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NO</a:t>
              </a:r>
              <a:endParaRPr lang="ko-KR" altLang="en-US" sz="6000" dirty="0"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0371808" y="3868383"/>
              <a:ext cx="549729" cy="346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YES</a:t>
              </a:r>
              <a:endParaRPr lang="ko-KR" altLang="en-US" sz="6000" dirty="0"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136" name="다이아몬드 135"/>
            <p:cNvSpPr/>
            <p:nvPr/>
          </p:nvSpPr>
          <p:spPr>
            <a:xfrm>
              <a:off x="8665027" y="5772633"/>
              <a:ext cx="3156858" cy="1483505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올바른 </a:t>
              </a:r>
              <a:r>
                <a:rPr lang="en-US" altLang="ko-KR" sz="600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ID</a:t>
              </a:r>
              <a:r>
                <a:rPr lang="ko-KR" altLang="en-US" sz="600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를 가진 책인가</a:t>
              </a:r>
              <a:r>
                <a:rPr lang="en-US" altLang="ko-KR" sz="600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?</a:t>
              </a:r>
              <a:endParaRPr lang="ko-KR" altLang="en-US" sz="60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137" name="순서도: 문서 136"/>
            <p:cNvSpPr/>
            <p:nvPr/>
          </p:nvSpPr>
          <p:spPr>
            <a:xfrm>
              <a:off x="8918120" y="4385790"/>
              <a:ext cx="2650671" cy="986679"/>
            </a:xfrm>
            <a:prstGeom prst="flowChartDocumen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0" dirty="0" err="1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비프음</a:t>
              </a:r>
              <a:r>
                <a:rPr lang="ko-KR" altLang="en-US" sz="600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출력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0482941" y="7252340"/>
              <a:ext cx="549729" cy="346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YES</a:t>
              </a:r>
              <a:endParaRPr lang="ko-KR" altLang="en-US" sz="6000" dirty="0"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cxnSp>
          <p:nvCxnSpPr>
            <p:cNvPr id="139" name="직선 화살표 연결선 138"/>
            <p:cNvCxnSpPr/>
            <p:nvPr/>
          </p:nvCxnSpPr>
          <p:spPr>
            <a:xfrm>
              <a:off x="10248799" y="5285080"/>
              <a:ext cx="0" cy="4875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연결선: 꺾임 139"/>
            <p:cNvCxnSpPr/>
            <p:nvPr/>
          </p:nvCxnSpPr>
          <p:spPr>
            <a:xfrm flipV="1">
              <a:off x="11813722" y="3137437"/>
              <a:ext cx="235404" cy="3376949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16964024" y="4342591"/>
              <a:ext cx="470808" cy="346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NO</a:t>
              </a:r>
              <a:endParaRPr lang="ko-KR" altLang="en-US" sz="6000" dirty="0"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cxnSp>
          <p:nvCxnSpPr>
            <p:cNvPr id="142" name="직선 화살표 연결선 141"/>
            <p:cNvCxnSpPr/>
            <p:nvPr/>
          </p:nvCxnSpPr>
          <p:spPr>
            <a:xfrm>
              <a:off x="10243455" y="7203031"/>
              <a:ext cx="0" cy="4875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사각형: 둥근 모서리 142"/>
            <p:cNvSpPr/>
            <p:nvPr/>
          </p:nvSpPr>
          <p:spPr>
            <a:xfrm>
              <a:off x="8665027" y="7655240"/>
              <a:ext cx="3058886" cy="84908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79997" tIns="239999" rIns="479997" bIns="2399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60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책장의 </a:t>
              </a:r>
              <a:r>
                <a:rPr lang="en-US" altLang="ko-KR" sz="660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LED</a:t>
              </a:r>
              <a:r>
                <a:rPr lang="ko-KR" altLang="en-US" sz="660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점등</a:t>
              </a:r>
            </a:p>
          </p:txBody>
        </p:sp>
        <p:sp>
          <p:nvSpPr>
            <p:cNvPr id="144" name="사각형: 둥근 모서리 143"/>
            <p:cNvSpPr/>
            <p:nvPr/>
          </p:nvSpPr>
          <p:spPr>
            <a:xfrm>
              <a:off x="8665027" y="8991878"/>
              <a:ext cx="3058886" cy="84908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79997" tIns="239999" rIns="479997" bIns="2399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60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책 제목 전송</a:t>
              </a:r>
            </a:p>
          </p:txBody>
        </p:sp>
        <p:cxnSp>
          <p:nvCxnSpPr>
            <p:cNvPr id="145" name="직선 화살표 연결선 144"/>
            <p:cNvCxnSpPr/>
            <p:nvPr/>
          </p:nvCxnSpPr>
          <p:spPr>
            <a:xfrm>
              <a:off x="10243455" y="8504325"/>
              <a:ext cx="0" cy="4875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사각형: 둥근 모서리 145"/>
            <p:cNvSpPr/>
            <p:nvPr/>
          </p:nvSpPr>
          <p:spPr>
            <a:xfrm>
              <a:off x="13954124" y="2166255"/>
              <a:ext cx="3058886" cy="84908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79997" tIns="239999" rIns="479997" bIns="2399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600" dirty="0" err="1"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아두이노</a:t>
              </a:r>
              <a:r>
                <a:rPr lang="ko-KR" altLang="en-US" sz="6600" dirty="0"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r>
                <a:rPr lang="en-US" altLang="ko-KR" sz="6600" dirty="0"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2</a:t>
              </a:r>
            </a:p>
            <a:p>
              <a:pPr algn="ctr"/>
              <a:r>
                <a:rPr lang="en-US" altLang="ko-KR" sz="6600" dirty="0">
                  <a:solidFill>
                    <a:schemeClr val="bg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(Master)</a:t>
              </a:r>
              <a:endParaRPr lang="ko-KR" altLang="en-US" sz="6600" dirty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147" name="다이아몬드 146"/>
            <p:cNvSpPr/>
            <p:nvPr/>
          </p:nvSpPr>
          <p:spPr>
            <a:xfrm>
              <a:off x="18735188" y="1849044"/>
              <a:ext cx="3156858" cy="1483505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스위치가 입력되었는가</a:t>
              </a:r>
              <a:r>
                <a:rPr lang="en-US" altLang="ko-KR" sz="600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?</a:t>
              </a:r>
              <a:endParaRPr lang="ko-KR" altLang="en-US" sz="60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cxnSp>
          <p:nvCxnSpPr>
            <p:cNvPr id="148" name="직선 화살표 연결선 147"/>
            <p:cNvCxnSpPr>
              <a:endCxn id="149" idx="0"/>
            </p:cNvCxnSpPr>
            <p:nvPr/>
          </p:nvCxnSpPr>
          <p:spPr>
            <a:xfrm>
              <a:off x="15527108" y="3026226"/>
              <a:ext cx="5445" cy="3681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다이아몬드 148"/>
            <p:cNvSpPr/>
            <p:nvPr/>
          </p:nvSpPr>
          <p:spPr>
            <a:xfrm>
              <a:off x="13954124" y="3394415"/>
              <a:ext cx="3156858" cy="1483505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이미 책꽂이에 있는 책인가</a:t>
              </a:r>
              <a:r>
                <a:rPr lang="en-US" altLang="ko-KR" sz="600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?</a:t>
              </a:r>
              <a:endParaRPr lang="ko-KR" altLang="en-US" sz="60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150" name="사각형: 둥근 모서리 149"/>
            <p:cNvSpPr/>
            <p:nvPr/>
          </p:nvSpPr>
          <p:spPr>
            <a:xfrm>
              <a:off x="13997665" y="5343700"/>
              <a:ext cx="3058886" cy="84908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79997" tIns="239999" rIns="479997" bIns="2399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60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책꽂이 </a:t>
              </a:r>
              <a:r>
                <a:rPr lang="en-US" altLang="ko-KR" sz="660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DB</a:t>
              </a:r>
              <a:r>
                <a:rPr lang="ko-KR" altLang="en-US" sz="660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에서 </a:t>
              </a:r>
              <a:endParaRPr lang="en-US" altLang="ko-KR" sz="66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ctr"/>
              <a:r>
                <a:rPr lang="ko-KR" altLang="en-US" sz="660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정보 삭제</a:t>
              </a:r>
            </a:p>
          </p:txBody>
        </p:sp>
        <p:cxnSp>
          <p:nvCxnSpPr>
            <p:cNvPr id="151" name="직선 화살표 연결선 150"/>
            <p:cNvCxnSpPr/>
            <p:nvPr/>
          </p:nvCxnSpPr>
          <p:spPr>
            <a:xfrm>
              <a:off x="15527108" y="4856147"/>
              <a:ext cx="0" cy="4875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15698558" y="4915257"/>
              <a:ext cx="549729" cy="346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YES</a:t>
              </a:r>
              <a:endParaRPr lang="ko-KR" altLang="en-US" sz="6000" dirty="0"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cxnSp>
          <p:nvCxnSpPr>
            <p:cNvPr id="153" name="연결선: 꺾임 152"/>
            <p:cNvCxnSpPr>
              <a:stCxn id="149" idx="3"/>
              <a:endCxn id="154" idx="3"/>
            </p:cNvCxnSpPr>
            <p:nvPr/>
          </p:nvCxnSpPr>
          <p:spPr>
            <a:xfrm>
              <a:off x="17110982" y="4136168"/>
              <a:ext cx="5343" cy="3272268"/>
            </a:xfrm>
            <a:prstGeom prst="bentConnector3">
              <a:avLst>
                <a:gd name="adj1" fmla="val 7366648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4" name="다이아몬드 153"/>
            <p:cNvSpPr/>
            <p:nvPr/>
          </p:nvSpPr>
          <p:spPr>
            <a:xfrm>
              <a:off x="13959467" y="6666683"/>
              <a:ext cx="3156858" cy="1483505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40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책장 </a:t>
              </a:r>
              <a:r>
                <a:rPr lang="ko-KR" altLang="en-US" sz="5400" dirty="0" err="1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뒷판</a:t>
              </a:r>
              <a:r>
                <a:rPr lang="ko-KR" altLang="en-US" sz="540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스위치가 입력되었는가</a:t>
              </a:r>
              <a:r>
                <a:rPr lang="en-US" altLang="ko-KR" sz="540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?</a:t>
              </a:r>
              <a:endParaRPr lang="ko-KR" altLang="en-US" sz="5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cxnSp>
          <p:nvCxnSpPr>
            <p:cNvPr id="155" name="직선 화살표 연결선 154"/>
            <p:cNvCxnSpPr/>
            <p:nvPr/>
          </p:nvCxnSpPr>
          <p:spPr>
            <a:xfrm>
              <a:off x="15532553" y="6179130"/>
              <a:ext cx="0" cy="4875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15778288" y="8147545"/>
              <a:ext cx="549729" cy="346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YES</a:t>
              </a:r>
              <a:endParaRPr lang="ko-KR" altLang="en-US" sz="6000" dirty="0"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cxnSp>
          <p:nvCxnSpPr>
            <p:cNvPr id="157" name="직선 화살표 연결선 156"/>
            <p:cNvCxnSpPr/>
            <p:nvPr/>
          </p:nvCxnSpPr>
          <p:spPr>
            <a:xfrm>
              <a:off x="15539710" y="8131073"/>
              <a:ext cx="0" cy="4875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13751276" y="7553105"/>
              <a:ext cx="470808" cy="346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NO</a:t>
              </a:r>
              <a:endParaRPr lang="ko-KR" altLang="en-US" sz="6000" dirty="0"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cxnSp>
          <p:nvCxnSpPr>
            <p:cNvPr id="159" name="연결선: 꺾임 158"/>
            <p:cNvCxnSpPr>
              <a:stCxn id="154" idx="1"/>
            </p:cNvCxnSpPr>
            <p:nvPr/>
          </p:nvCxnSpPr>
          <p:spPr>
            <a:xfrm rot="10800000" flipH="1">
              <a:off x="13959467" y="6422906"/>
              <a:ext cx="1524100" cy="985530"/>
            </a:xfrm>
            <a:prstGeom prst="bentConnector3">
              <a:avLst>
                <a:gd name="adj1" fmla="val -1499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연결선: 꺾임 159"/>
            <p:cNvCxnSpPr>
              <a:stCxn id="144" idx="2"/>
              <a:endCxn id="146" idx="0"/>
            </p:cNvCxnSpPr>
            <p:nvPr/>
          </p:nvCxnSpPr>
          <p:spPr>
            <a:xfrm rot="5400000" flipH="1" flipV="1">
              <a:off x="9001664" y="3359060"/>
              <a:ext cx="7674708" cy="5289097"/>
            </a:xfrm>
            <a:prstGeom prst="bentConnector5">
              <a:avLst>
                <a:gd name="adj1" fmla="val -2979"/>
                <a:gd name="adj2" fmla="val 50000"/>
                <a:gd name="adj3" fmla="val 10297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11488509" y="6700596"/>
              <a:ext cx="470808" cy="346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NO</a:t>
              </a:r>
              <a:endParaRPr lang="ko-KR" altLang="en-US" sz="6000" dirty="0"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162" name="사각형: 둥근 모서리 161"/>
            <p:cNvSpPr/>
            <p:nvPr/>
          </p:nvSpPr>
          <p:spPr>
            <a:xfrm>
              <a:off x="14008453" y="8554214"/>
              <a:ext cx="3058886" cy="84908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79997" tIns="239999" rIns="479997" bIns="2399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60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스위치에 대응되는 책꽂이에 책제목 저장</a:t>
              </a:r>
            </a:p>
          </p:txBody>
        </p:sp>
        <p:cxnSp>
          <p:nvCxnSpPr>
            <p:cNvPr id="163" name="연결선: 꺾임 162"/>
            <p:cNvCxnSpPr>
              <a:stCxn id="146" idx="3"/>
              <a:endCxn id="147" idx="1"/>
            </p:cNvCxnSpPr>
            <p:nvPr/>
          </p:nvCxnSpPr>
          <p:spPr>
            <a:xfrm flipV="1">
              <a:off x="17013010" y="2590797"/>
              <a:ext cx="1722178" cy="1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47" idx="2"/>
            </p:cNvCxnSpPr>
            <p:nvPr/>
          </p:nvCxnSpPr>
          <p:spPr>
            <a:xfrm flipH="1">
              <a:off x="20308274" y="3332549"/>
              <a:ext cx="5343" cy="5238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20466017" y="3409824"/>
              <a:ext cx="549729" cy="346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YES</a:t>
              </a:r>
              <a:endParaRPr lang="ko-KR" altLang="en-US" sz="6000" dirty="0"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166" name="순서도: 데이터 165"/>
            <p:cNvSpPr/>
            <p:nvPr/>
          </p:nvSpPr>
          <p:spPr>
            <a:xfrm>
              <a:off x="18876365" y="3833341"/>
              <a:ext cx="2863817" cy="947460"/>
            </a:xfrm>
            <a:prstGeom prst="flowChartInputOutpu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책 제목 입력</a:t>
              </a:r>
              <a:endParaRPr lang="ko-KR" altLang="en-US" sz="60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167" name="사각형: 둥근 모서리 166"/>
            <p:cNvSpPr/>
            <p:nvPr/>
          </p:nvSpPr>
          <p:spPr>
            <a:xfrm>
              <a:off x="18778830" y="5372469"/>
              <a:ext cx="3058886" cy="84908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79997" tIns="239999" rIns="479997" bIns="2399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60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책꽂이 </a:t>
              </a:r>
              <a:r>
                <a:rPr lang="en-US" altLang="ko-KR" sz="660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DB</a:t>
              </a:r>
              <a:r>
                <a:rPr lang="ko-KR" altLang="en-US" sz="660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에서 </a:t>
              </a:r>
              <a:endParaRPr lang="en-US" altLang="ko-KR" sz="66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ctr"/>
              <a:r>
                <a:rPr lang="ko-KR" altLang="en-US" sz="660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책 제목 탐색</a:t>
              </a:r>
            </a:p>
          </p:txBody>
        </p:sp>
        <p:cxnSp>
          <p:nvCxnSpPr>
            <p:cNvPr id="168" name="직선 화살표 연결선 167"/>
            <p:cNvCxnSpPr>
              <a:endCxn id="167" idx="0"/>
            </p:cNvCxnSpPr>
            <p:nvPr/>
          </p:nvCxnSpPr>
          <p:spPr>
            <a:xfrm flipH="1">
              <a:off x="20308273" y="4760823"/>
              <a:ext cx="1" cy="6116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다이아몬드 168"/>
            <p:cNvSpPr/>
            <p:nvPr/>
          </p:nvSpPr>
          <p:spPr>
            <a:xfrm>
              <a:off x="18728318" y="6822572"/>
              <a:ext cx="3156858" cy="1483505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책이 있는가</a:t>
              </a:r>
              <a:r>
                <a:rPr lang="en-US" altLang="ko-KR" sz="600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?</a:t>
              </a:r>
              <a:endParaRPr lang="ko-KR" altLang="en-US" sz="60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cxnSp>
          <p:nvCxnSpPr>
            <p:cNvPr id="170" name="직선 화살표 연결선 169"/>
            <p:cNvCxnSpPr/>
            <p:nvPr/>
          </p:nvCxnSpPr>
          <p:spPr>
            <a:xfrm flipH="1">
              <a:off x="20308272" y="6221554"/>
              <a:ext cx="1" cy="6116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20616402" y="8152576"/>
              <a:ext cx="549729" cy="346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YES</a:t>
              </a:r>
              <a:endParaRPr lang="ko-KR" altLang="en-US" sz="6000" dirty="0"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cxnSp>
          <p:nvCxnSpPr>
            <p:cNvPr id="172" name="직선 화살표 연결선 171"/>
            <p:cNvCxnSpPr/>
            <p:nvPr/>
          </p:nvCxnSpPr>
          <p:spPr>
            <a:xfrm flipH="1">
              <a:off x="20307621" y="8289003"/>
              <a:ext cx="1" cy="6116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사각형: 둥근 모서리 172"/>
            <p:cNvSpPr/>
            <p:nvPr/>
          </p:nvSpPr>
          <p:spPr>
            <a:xfrm>
              <a:off x="18777304" y="8912795"/>
              <a:ext cx="3058886" cy="84908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79997" tIns="239999" rIns="479997" bIns="2399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60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해당 칸의 </a:t>
              </a:r>
              <a:r>
                <a:rPr lang="en-US" altLang="ko-KR" sz="660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LED </a:t>
              </a:r>
              <a:r>
                <a:rPr lang="ko-KR" altLang="en-US" sz="660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점등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800375" y="7761741"/>
              <a:ext cx="549729" cy="346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NO</a:t>
              </a:r>
              <a:endParaRPr lang="ko-KR" altLang="en-US" sz="6000" dirty="0"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cxnSp>
          <p:nvCxnSpPr>
            <p:cNvPr id="175" name="연결선: 꺾임 174"/>
            <p:cNvCxnSpPr>
              <a:stCxn id="147" idx="3"/>
              <a:endCxn id="146" idx="0"/>
            </p:cNvCxnSpPr>
            <p:nvPr/>
          </p:nvCxnSpPr>
          <p:spPr>
            <a:xfrm flipH="1" flipV="1">
              <a:off x="15483567" y="2166255"/>
              <a:ext cx="6408479" cy="424542"/>
            </a:xfrm>
            <a:prstGeom prst="bentConnector4">
              <a:avLst>
                <a:gd name="adj1" fmla="val -8833"/>
                <a:gd name="adj2" fmla="val 367027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연결선: 꺾임 175"/>
            <p:cNvCxnSpPr/>
            <p:nvPr/>
          </p:nvCxnSpPr>
          <p:spPr>
            <a:xfrm flipV="1">
              <a:off x="21885176" y="1849044"/>
              <a:ext cx="572053" cy="5715281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21540041" y="2855394"/>
              <a:ext cx="549729" cy="346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NO</a:t>
              </a:r>
              <a:endParaRPr lang="ko-KR" altLang="en-US" sz="6000" dirty="0"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822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81</Words>
  <Application>Microsoft Office PowerPoint</Application>
  <PresentationFormat>사용자 지정</PresentationFormat>
  <Paragraphs>34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1훈새마을운동 R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김동현</dc:creator>
  <cp:lastModifiedBy>김동현</cp:lastModifiedBy>
  <cp:revision>7</cp:revision>
  <dcterms:created xsi:type="dcterms:W3CDTF">2016-12-02T05:41:58Z</dcterms:created>
  <dcterms:modified xsi:type="dcterms:W3CDTF">2016-12-02T06:56:28Z</dcterms:modified>
</cp:coreProperties>
</file>