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7F57-8229-4D3C-9EC1-83DDCAFA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8EB90-9107-4AE7-B172-3401B6F08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7D8F5-6984-4D4D-82AA-0EAA2A57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055ED-4D53-4F92-BBF1-EF269346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434E0-6C67-4B2A-B285-91FAE804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E72D-7349-42F8-A22F-6B1DB0E6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BD0A5-3C0A-4208-9A11-D77DDBD4E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48009-1482-43CF-959E-5557F18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F2714-DBEA-4828-8CAB-F07101A5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C0994-408D-4B8E-9A43-9A393E77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9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00BC2-2FCC-42DC-90F0-624E038E0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95607-5339-4666-8F23-2CB608D5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9C3E-E48B-4697-B944-9C2DD8D7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3A5B4-51B2-4DF6-8781-7DB6E89D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0AE62-58BC-4710-90D6-69382B8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6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29CB-F01E-45C5-A790-C835F90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7850A-2840-45DE-A2A1-D4622467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48F8C-8832-41D1-9F7B-865CC30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CC3B1-6016-4AE8-BA71-26E71A91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B8950-9070-47EF-9F25-459528E9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8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6B02-88FA-45FD-A070-5C53117A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85B48-2D9D-4BDB-AE75-51F753610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570D6-83FA-4BC0-953E-756A4A57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70DB9-B3E3-4EC3-8707-26BE53B3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3E5BA-11D8-4DEB-B6DC-264C19EE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C9888-9D8A-4479-9218-1A22C62F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1666-6990-41A5-8126-2F514BFB8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9DE49-3422-42A0-A0EB-844BE508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BB0D9-47CB-451E-A42F-4BC73D2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C6992-B2C7-41AA-A7B9-7D83E8C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30299-93AD-4300-959A-160B2E12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8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5A1A3-3C4E-4F59-98A0-E7296B0A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21296-DBAB-4093-8EE3-E533DE468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A1179-9411-4BCC-8FEC-7DD3910F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DF8E9-1935-4526-BB54-6CF7177B9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035FDE-C511-41B7-95F8-FB1648B5C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1792C5-8739-40B7-9AA4-AFA18391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56B46E-0E9F-4F65-94A1-0E90319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4ADED-B180-4EB4-8874-1DF48DDC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2AB80-1EEE-4D37-8B49-7AC35277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4567C-D65B-44E4-B87B-7001B495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1D58F-63C4-4796-98FF-7213093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36CC8-12B5-41F1-A9C2-0B52AB4E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8516E-4683-46CC-A423-2B7E606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A3549-328B-425C-B378-1298FB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20C18-DE67-4543-8962-BF5EBC0E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5A821-155A-4C24-B112-F5231DF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E653E-8911-400C-A897-2BB8CEE2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9B421-CC21-4DE6-A2D4-8A55C184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C6AD6-CFBC-4156-8713-75539871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C8FDD-9778-4883-AE4E-85703632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D5C2D-4A6F-4825-8FE0-146DD07F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6D3B-E048-46AF-978B-F41A16D6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4A358-054A-4A9D-A8A4-81DEA52DF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38665-1ADB-4393-9265-3A119E61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4B247-40AD-431A-BCE9-2987FBA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E748A-858C-4C45-8B67-2AD0D58F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A8E46-7ACC-4B2D-B78C-7622BEBC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12CA3-B189-4B1E-AF9F-381F68D4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E2A-D4B9-41F4-8819-4C02C261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05879-39A2-466F-9482-6D050D64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266A-6016-4F8E-8303-B9C2B4AD228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33D59-DF44-4C38-84F6-8609C40F3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ABB04-646F-4652-A46D-3E50617EA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4EE0-29A1-477B-A84A-A36D8C04F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D04ECD-6421-4337-B13F-F2FA9C5CD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4129377" y="1232318"/>
            <a:ext cx="1952625" cy="1667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0062B-716E-4991-9A98-B7002D83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7"/>
          <a:stretch/>
        </p:blipFill>
        <p:spPr>
          <a:xfrm>
            <a:off x="4129377" y="4137734"/>
            <a:ext cx="1935990" cy="168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548A58-35F7-4A8E-90E1-73E0DB829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39"/>
          <a:stretch/>
        </p:blipFill>
        <p:spPr>
          <a:xfrm>
            <a:off x="-223528" y="853870"/>
            <a:ext cx="2952750" cy="2136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D9569C-817C-4B8F-969D-E4EC470610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1"/>
          <a:stretch/>
        </p:blipFill>
        <p:spPr>
          <a:xfrm>
            <a:off x="10367188" y="1457321"/>
            <a:ext cx="1439792" cy="12258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FFB103-F761-4EB9-8BAB-713D0372A6F1}"/>
              </a:ext>
            </a:extLst>
          </p:cNvPr>
          <p:cNvCxnSpPr>
            <a:cxnSpLocks/>
          </p:cNvCxnSpPr>
          <p:nvPr/>
        </p:nvCxnSpPr>
        <p:spPr>
          <a:xfrm>
            <a:off x="2219418" y="1837678"/>
            <a:ext cx="19619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A42AAB7-2E8C-4408-A4E5-01B9F0C27A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" b="26343"/>
          <a:stretch/>
        </p:blipFill>
        <p:spPr>
          <a:xfrm>
            <a:off x="7378964" y="1232318"/>
            <a:ext cx="1776305" cy="134121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66B9BC-F89D-49F4-95E4-8260DD928F6F}"/>
              </a:ext>
            </a:extLst>
          </p:cNvPr>
          <p:cNvCxnSpPr>
            <a:cxnSpLocks/>
          </p:cNvCxnSpPr>
          <p:nvPr/>
        </p:nvCxnSpPr>
        <p:spPr>
          <a:xfrm flipH="1">
            <a:off x="2219418" y="2496807"/>
            <a:ext cx="19619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61F826-E68B-4562-B3CA-33BB9DF4ADD8}"/>
              </a:ext>
            </a:extLst>
          </p:cNvPr>
          <p:cNvCxnSpPr>
            <a:cxnSpLocks/>
          </p:cNvCxnSpPr>
          <p:nvPr/>
        </p:nvCxnSpPr>
        <p:spPr>
          <a:xfrm>
            <a:off x="6269554" y="1809937"/>
            <a:ext cx="14273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D3C2DB-D81B-437D-9D66-0965BF46F2F0}"/>
              </a:ext>
            </a:extLst>
          </p:cNvPr>
          <p:cNvCxnSpPr>
            <a:cxnSpLocks/>
          </p:cNvCxnSpPr>
          <p:nvPr/>
        </p:nvCxnSpPr>
        <p:spPr>
          <a:xfrm flipH="1">
            <a:off x="6269554" y="2496807"/>
            <a:ext cx="14273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E8C3D4-A44E-4DDC-AFAC-816A9DA240B6}"/>
              </a:ext>
            </a:extLst>
          </p:cNvPr>
          <p:cNvCxnSpPr>
            <a:cxnSpLocks/>
          </p:cNvCxnSpPr>
          <p:nvPr/>
        </p:nvCxnSpPr>
        <p:spPr>
          <a:xfrm>
            <a:off x="9045885" y="2066251"/>
            <a:ext cx="10086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DF805F-314B-44E6-851B-96FE0B67FC25}"/>
              </a:ext>
            </a:extLst>
          </p:cNvPr>
          <p:cNvSpPr txBox="1"/>
          <p:nvPr/>
        </p:nvSpPr>
        <p:spPr>
          <a:xfrm>
            <a:off x="2064287" y="1069871"/>
            <a:ext cx="211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명령 프로토콜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음성</a:t>
            </a:r>
            <a:r>
              <a:rPr lang="en-US" altLang="ko-KR" b="1" dirty="0"/>
              <a:t>, </a:t>
            </a:r>
            <a:r>
              <a:rPr lang="ko-KR" altLang="en-US" b="1" dirty="0"/>
              <a:t>문자</a:t>
            </a:r>
            <a:r>
              <a:rPr lang="en-US" altLang="ko-KR" b="1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2B900D-DD22-4FA9-811F-43BB5859F135}"/>
              </a:ext>
            </a:extLst>
          </p:cNvPr>
          <p:cNvSpPr/>
          <p:nvPr/>
        </p:nvSpPr>
        <p:spPr>
          <a:xfrm>
            <a:off x="2822624" y="1984025"/>
            <a:ext cx="6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TCP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58B66-8A48-4B84-99C4-B02689E10F61}"/>
              </a:ext>
            </a:extLst>
          </p:cNvPr>
          <p:cNvSpPr txBox="1"/>
          <p:nvPr/>
        </p:nvSpPr>
        <p:spPr>
          <a:xfrm>
            <a:off x="2141852" y="2641807"/>
            <a:ext cx="211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사용가능</a:t>
            </a:r>
            <a:endParaRPr lang="en-US" altLang="ko-KR" b="1" dirty="0"/>
          </a:p>
          <a:p>
            <a:pPr algn="ctr"/>
            <a:r>
              <a:rPr lang="ko-KR" altLang="en-US" b="1" dirty="0"/>
              <a:t>로봇 리스트</a:t>
            </a:r>
            <a:endParaRPr lang="en-US" altLang="ko-KR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B18C02-80B8-407A-AC6D-A5299214A1E7}"/>
              </a:ext>
            </a:extLst>
          </p:cNvPr>
          <p:cNvSpPr/>
          <p:nvPr/>
        </p:nvSpPr>
        <p:spPr>
          <a:xfrm>
            <a:off x="6680584" y="1980123"/>
            <a:ext cx="6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TCP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3D820E-00F0-4FA6-BFCD-EF2B9F735533}"/>
              </a:ext>
            </a:extLst>
          </p:cNvPr>
          <p:cNvSpPr txBox="1"/>
          <p:nvPr/>
        </p:nvSpPr>
        <p:spPr>
          <a:xfrm>
            <a:off x="477482" y="2990513"/>
            <a:ext cx="1550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유저</a:t>
            </a:r>
            <a:r>
              <a:rPr lang="en-US" altLang="ko-KR" b="1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B77DE-228A-4BC3-AC13-AAA624A20267}"/>
              </a:ext>
            </a:extLst>
          </p:cNvPr>
          <p:cNvSpPr txBox="1"/>
          <p:nvPr/>
        </p:nvSpPr>
        <p:spPr>
          <a:xfrm>
            <a:off x="5922246" y="1324035"/>
            <a:ext cx="21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모션 명령어</a:t>
            </a:r>
            <a:endParaRPr lang="en-US" altLang="ko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1C71B-6C89-4506-B07E-6549E99A0FEC}"/>
              </a:ext>
            </a:extLst>
          </p:cNvPr>
          <p:cNvSpPr txBox="1"/>
          <p:nvPr/>
        </p:nvSpPr>
        <p:spPr>
          <a:xfrm>
            <a:off x="5922246" y="2666992"/>
            <a:ext cx="21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연결 상태</a:t>
            </a:r>
            <a:endParaRPr lang="en-US" altLang="ko-KR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822E5-6C96-4B3B-BC37-0DB3C292A0B0}"/>
              </a:ext>
            </a:extLst>
          </p:cNvPr>
          <p:cNvSpPr txBox="1"/>
          <p:nvPr/>
        </p:nvSpPr>
        <p:spPr>
          <a:xfrm>
            <a:off x="8491664" y="1351833"/>
            <a:ext cx="21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모션 프로토콜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994B4B-02AB-4F0F-A30E-CAD6831AAD64}"/>
              </a:ext>
            </a:extLst>
          </p:cNvPr>
          <p:cNvSpPr txBox="1"/>
          <p:nvPr/>
        </p:nvSpPr>
        <p:spPr>
          <a:xfrm>
            <a:off x="8491664" y="2238589"/>
            <a:ext cx="21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UART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E242CC-35A6-4340-B351-FEC3450B37B2}"/>
              </a:ext>
            </a:extLst>
          </p:cNvPr>
          <p:cNvCxnSpPr>
            <a:cxnSpLocks/>
          </p:cNvCxnSpPr>
          <p:nvPr/>
        </p:nvCxnSpPr>
        <p:spPr>
          <a:xfrm flipV="1">
            <a:off x="5105689" y="3429000"/>
            <a:ext cx="0" cy="5837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9F3A2A-AACA-40DB-B6AA-0AFC81216104}"/>
              </a:ext>
            </a:extLst>
          </p:cNvPr>
          <p:cNvSpPr txBox="1"/>
          <p:nvPr/>
        </p:nvSpPr>
        <p:spPr>
          <a:xfrm>
            <a:off x="5240301" y="3470433"/>
            <a:ext cx="408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로봇 리스트</a:t>
            </a:r>
            <a:r>
              <a:rPr lang="en-US" altLang="ko-KR" b="1" dirty="0"/>
              <a:t>(</a:t>
            </a:r>
            <a:r>
              <a:rPr lang="ko-KR" altLang="en-US" b="1" dirty="0"/>
              <a:t>로봇 종류</a:t>
            </a:r>
            <a:r>
              <a:rPr lang="en-US" altLang="ko-KR" b="1" dirty="0"/>
              <a:t>, </a:t>
            </a:r>
            <a:r>
              <a:rPr lang="ko-KR" altLang="en-US" b="1" dirty="0"/>
              <a:t>제어 상태</a:t>
            </a:r>
            <a:r>
              <a:rPr lang="en-US" altLang="ko-KR" b="1" dirty="0"/>
              <a:t>)</a:t>
            </a:r>
          </a:p>
          <a:p>
            <a:pPr algn="ctr"/>
            <a:r>
              <a:rPr lang="ko-KR" altLang="en-US" b="1" dirty="0"/>
              <a:t>명령어 리스트</a:t>
            </a:r>
            <a:r>
              <a:rPr lang="en-US" altLang="ko-KR" b="1" dirty="0"/>
              <a:t>(</a:t>
            </a:r>
            <a:r>
              <a:rPr lang="ko-KR" altLang="en-US" b="1" dirty="0"/>
              <a:t>로봇 모션</a:t>
            </a:r>
            <a:r>
              <a:rPr lang="en-US" altLang="ko-KR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C674F-D0BA-4FC4-BE5A-974CDF7A47C8}"/>
              </a:ext>
            </a:extLst>
          </p:cNvPr>
          <p:cNvSpPr txBox="1"/>
          <p:nvPr/>
        </p:nvSpPr>
        <p:spPr>
          <a:xfrm>
            <a:off x="4319237" y="2921155"/>
            <a:ext cx="1550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서버</a:t>
            </a:r>
            <a:endParaRPr lang="en-US" altLang="ko-KR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FF05AB-3ED1-47B1-8295-751A13BD84E5}"/>
              </a:ext>
            </a:extLst>
          </p:cNvPr>
          <p:cNvSpPr txBox="1"/>
          <p:nvPr/>
        </p:nvSpPr>
        <p:spPr>
          <a:xfrm>
            <a:off x="7788267" y="2938207"/>
            <a:ext cx="4081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  <a:r>
              <a:rPr lang="en-US" altLang="ko-KR" b="1" dirty="0"/>
              <a:t>(</a:t>
            </a:r>
            <a:r>
              <a:rPr lang="ko-KR" altLang="en-US" b="1" dirty="0"/>
              <a:t>로봇</a:t>
            </a:r>
            <a:r>
              <a:rPr lang="en-US" altLang="ko-KR" b="1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3469B2-0F47-43DE-BFF2-E9FDD232E25E}"/>
              </a:ext>
            </a:extLst>
          </p:cNvPr>
          <p:cNvSpPr txBox="1"/>
          <p:nvPr/>
        </p:nvSpPr>
        <p:spPr>
          <a:xfrm>
            <a:off x="4312011" y="5961958"/>
            <a:ext cx="1565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3570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동현 김</cp:lastModifiedBy>
  <cp:revision>6</cp:revision>
  <dcterms:created xsi:type="dcterms:W3CDTF">2018-04-05T08:54:23Z</dcterms:created>
  <dcterms:modified xsi:type="dcterms:W3CDTF">2018-04-06T11:13:25Z</dcterms:modified>
</cp:coreProperties>
</file>