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4864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d440e20e6_1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4d440e20e6_1_7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440e20e6_1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4d440e20e6_1_6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d440e20e6_1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4d440e20e6_1_6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897890"/>
            <a:ext cx="9144000" cy="191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2881630"/>
            <a:ext cx="9144000" cy="132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4355465" y="-2056765"/>
            <a:ext cx="348107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714615" y="1302385"/>
            <a:ext cx="464947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380615" y="-1250315"/>
            <a:ext cx="464947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367791"/>
            <a:ext cx="10515600" cy="22821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3671571"/>
            <a:ext cx="10515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2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2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2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2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2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2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460500"/>
            <a:ext cx="5181600" cy="3481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460500"/>
            <a:ext cx="5181600" cy="3481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292101"/>
            <a:ext cx="10515600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9" y="1344930"/>
            <a:ext cx="5157787" cy="6591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44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9" y="2004060"/>
            <a:ext cx="5157787" cy="2947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344930"/>
            <a:ext cx="5183188" cy="6591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b="1" sz="192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44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28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004060"/>
            <a:ext cx="5183188" cy="2947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9" y="365760"/>
            <a:ext cx="3932237" cy="1280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Calibri"/>
              <a:buNone/>
              <a:defRPr sz="25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789940"/>
            <a:ext cx="617220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116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60"/>
              <a:buChar char="•"/>
              <a:defRPr sz="2560"/>
            </a:lvl1pPr>
            <a:lvl2pPr indent="-37084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24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9" y="1645920"/>
            <a:ext cx="3932237" cy="304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12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9" y="365760"/>
            <a:ext cx="3932237" cy="1280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Calibri"/>
              <a:buNone/>
              <a:defRPr sz="25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789940"/>
            <a:ext cx="617220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None/>
              <a:defRPr b="0" i="0" sz="25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9" y="1645920"/>
            <a:ext cx="3932237" cy="304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12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Calibri"/>
              <a:buNone/>
              <a:defRPr b="0" i="0" sz="3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7084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1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003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003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003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004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004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4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165776" y="888341"/>
            <a:ext cx="3661800" cy="4470300"/>
          </a:xfrm>
          <a:prstGeom prst="rect">
            <a:avLst/>
          </a:prstGeom>
          <a:solidFill>
            <a:srgbClr val="70AD47">
              <a:alpha val="64709"/>
            </a:srgbClr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SAME70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Communications Bridge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3"/>
          <p:cNvCxnSpPr>
            <a:endCxn id="86" idx="3"/>
          </p:cNvCxnSpPr>
          <p:nvPr/>
        </p:nvCxnSpPr>
        <p:spPr>
          <a:xfrm flipH="1">
            <a:off x="2433075" y="2727550"/>
            <a:ext cx="2724300" cy="24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" name="Google Shape;87;p13"/>
          <p:cNvCxnSpPr>
            <a:stCxn id="84" idx="1"/>
          </p:cNvCxnSpPr>
          <p:nvPr/>
        </p:nvCxnSpPr>
        <p:spPr>
          <a:xfrm rot="10800000">
            <a:off x="2433076" y="3123491"/>
            <a:ext cx="27327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8838750" y="2855125"/>
            <a:ext cx="354000" cy="4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8838750" y="4029775"/>
            <a:ext cx="35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8838750" y="4590800"/>
            <a:ext cx="35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8838750" y="5151825"/>
            <a:ext cx="35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2" name="Google Shape;92;p13"/>
          <p:cNvSpPr/>
          <p:nvPr/>
        </p:nvSpPr>
        <p:spPr>
          <a:xfrm>
            <a:off x="9192703" y="888275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SAM70 USB</a:t>
            </a:r>
            <a:endParaRPr sz="1800"/>
          </a:p>
        </p:txBody>
      </p:sp>
      <p:sp>
        <p:nvSpPr>
          <p:cNvPr id="93" name="Google Shape;93;p13"/>
          <p:cNvSpPr/>
          <p:nvPr/>
        </p:nvSpPr>
        <p:spPr>
          <a:xfrm>
            <a:off x="9192763" y="2619309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SD Card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9192705" y="4350350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Wi-Fi/BTLE Module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9192705" y="4911368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Xbee 915MHz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600996" y="1962313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μINS USB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9192705" y="2051892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H8 - SAME70 (TTL)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600996" y="3803737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H7 - μINS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9192674" y="3775480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H4 - xRadio (TTL)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9192754" y="1470074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H3 - RS232/422/485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9192769" y="3197381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H2 - CAN*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3"/>
          <p:cNvCxnSpPr>
            <a:stCxn id="96" idx="1"/>
          </p:cNvCxnSpPr>
          <p:nvPr/>
        </p:nvCxnSpPr>
        <p:spPr>
          <a:xfrm rot="10800000">
            <a:off x="2433596" y="2202763"/>
            <a:ext cx="167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3"/>
          <p:cNvCxnSpPr>
            <a:stCxn id="98" idx="1"/>
          </p:cNvCxnSpPr>
          <p:nvPr/>
        </p:nvCxnSpPr>
        <p:spPr>
          <a:xfrm rot="10800000">
            <a:off x="2433596" y="4044187"/>
            <a:ext cx="167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3"/>
          <p:cNvSpPr txBox="1"/>
          <p:nvPr/>
        </p:nvSpPr>
        <p:spPr>
          <a:xfrm>
            <a:off x="2696042" y="203180"/>
            <a:ext cx="67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EVB-2 Connections Block Diagram</a:t>
            </a:r>
            <a:endParaRPr b="1"/>
          </a:p>
        </p:txBody>
      </p:sp>
      <p:sp>
        <p:nvSpPr>
          <p:cNvPr id="105" name="Google Shape;105;p13"/>
          <p:cNvSpPr/>
          <p:nvPr/>
        </p:nvSpPr>
        <p:spPr>
          <a:xfrm>
            <a:off x="93375" y="1960354"/>
            <a:ext cx="2340000" cy="23268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μINS</a:t>
            </a:r>
            <a:endParaRPr sz="240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663075" y="2080375"/>
            <a:ext cx="1770526" cy="1576900"/>
            <a:chOff x="663075" y="2080375"/>
            <a:chExt cx="1770526" cy="1576900"/>
          </a:xfrm>
        </p:grpSpPr>
        <p:sp>
          <p:nvSpPr>
            <p:cNvPr id="86" name="Google Shape;86;p13"/>
            <p:cNvSpPr/>
            <p:nvPr/>
          </p:nvSpPr>
          <p:spPr>
            <a:xfrm>
              <a:off x="663075" y="2590150"/>
              <a:ext cx="1770000" cy="279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Serial 0 (TTL)</a:t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63300" y="2983900"/>
              <a:ext cx="1770000" cy="279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457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Serial 1 (TTL/SPI)</a:t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63300" y="3377675"/>
              <a:ext cx="1770000" cy="279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I2C*</a:t>
              </a:r>
              <a:endParaRPr b="1"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63300" y="2080375"/>
              <a:ext cx="1770300" cy="279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USB</a:t>
              </a:r>
              <a:endParaRPr/>
            </a:p>
          </p:txBody>
        </p:sp>
      </p:grpSp>
      <p:cxnSp>
        <p:nvCxnSpPr>
          <p:cNvPr id="110" name="Google Shape;110;p13"/>
          <p:cNvCxnSpPr/>
          <p:nvPr/>
        </p:nvCxnSpPr>
        <p:spPr>
          <a:xfrm>
            <a:off x="8838750" y="1123938"/>
            <a:ext cx="35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8838750" y="1729563"/>
            <a:ext cx="35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8838750" y="2292338"/>
            <a:ext cx="35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13"/>
          <p:cNvCxnSpPr/>
          <p:nvPr/>
        </p:nvCxnSpPr>
        <p:spPr>
          <a:xfrm flipH="1" rot="10800000">
            <a:off x="2433365" y="3512326"/>
            <a:ext cx="2721000" cy="5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3"/>
          <p:cNvCxnSpPr/>
          <p:nvPr/>
        </p:nvCxnSpPr>
        <p:spPr>
          <a:xfrm rot="10800000">
            <a:off x="8826405" y="3465452"/>
            <a:ext cx="366300" cy="3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4"/>
          <p:cNvCxnSpPr>
            <a:endCxn id="120" idx="3"/>
          </p:cNvCxnSpPr>
          <p:nvPr/>
        </p:nvCxnSpPr>
        <p:spPr>
          <a:xfrm rot="10800000">
            <a:off x="2433075" y="2729950"/>
            <a:ext cx="3344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triangle"/>
            <a:tailEnd len="med" w="med" type="none"/>
          </a:ln>
        </p:spPr>
      </p:cxnSp>
      <p:cxnSp>
        <p:nvCxnSpPr>
          <p:cNvPr id="121" name="Google Shape;121;p14"/>
          <p:cNvCxnSpPr/>
          <p:nvPr/>
        </p:nvCxnSpPr>
        <p:spPr>
          <a:xfrm rot="10800000">
            <a:off x="2432975" y="3123500"/>
            <a:ext cx="3344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triangl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6141550" y="1128850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6141550" y="1710525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6141550" y="2292350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/>
          <p:nvPr/>
        </p:nvCxnSpPr>
        <p:spPr>
          <a:xfrm>
            <a:off x="6141550" y="2859750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/>
          <p:nvPr/>
        </p:nvCxnSpPr>
        <p:spPr>
          <a:xfrm>
            <a:off x="6141550" y="4029775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6141550" y="4590800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/>
          <p:nvPr/>
        </p:nvCxnSpPr>
        <p:spPr>
          <a:xfrm>
            <a:off x="6141550" y="5151825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sp>
        <p:nvSpPr>
          <p:cNvPr id="129" name="Google Shape;129;p14"/>
          <p:cNvSpPr/>
          <p:nvPr/>
        </p:nvSpPr>
        <p:spPr>
          <a:xfrm>
            <a:off x="9192703" y="888275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SAM70 USB</a:t>
            </a:r>
            <a:endParaRPr sz="1800"/>
          </a:p>
        </p:txBody>
      </p:sp>
      <p:sp>
        <p:nvSpPr>
          <p:cNvPr id="130" name="Google Shape;130;p14"/>
          <p:cNvSpPr/>
          <p:nvPr/>
        </p:nvSpPr>
        <p:spPr>
          <a:xfrm>
            <a:off x="9192763" y="2619309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SD Card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9192705" y="4350350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Wi-Fi/BTLE Module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9192705" y="4911368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Xbee 915MHz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2600996" y="1962313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μINS USB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9192705" y="2051892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H8 - SAME70 (TTL)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2600996" y="3803737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H7 - μINS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9192674" y="3775480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H4 - xRadio (TTL)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9192754" y="1470074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H3 - RS232/422/485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9192769" y="3197381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H2 - CAN*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4"/>
          <p:cNvCxnSpPr>
            <a:stCxn id="133" idx="1"/>
          </p:cNvCxnSpPr>
          <p:nvPr/>
        </p:nvCxnSpPr>
        <p:spPr>
          <a:xfrm rot="10800000">
            <a:off x="2433596" y="2202763"/>
            <a:ext cx="167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4"/>
          <p:cNvCxnSpPr>
            <a:stCxn id="135" idx="1"/>
          </p:cNvCxnSpPr>
          <p:nvPr/>
        </p:nvCxnSpPr>
        <p:spPr>
          <a:xfrm rot="10800000">
            <a:off x="2433596" y="4044187"/>
            <a:ext cx="167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14"/>
          <p:cNvSpPr/>
          <p:nvPr/>
        </p:nvSpPr>
        <p:spPr>
          <a:xfrm>
            <a:off x="5767450" y="1032150"/>
            <a:ext cx="620400" cy="1908600"/>
          </a:xfrm>
          <a:prstGeom prst="rect">
            <a:avLst/>
          </a:prstGeom>
          <a:solidFill>
            <a:srgbClr val="CC412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Ser0</a:t>
            </a:r>
            <a:endParaRPr sz="1800"/>
          </a:p>
        </p:txBody>
      </p:sp>
      <p:sp>
        <p:nvSpPr>
          <p:cNvPr id="142" name="Google Shape;142;p14"/>
          <p:cNvSpPr/>
          <p:nvPr/>
        </p:nvSpPr>
        <p:spPr>
          <a:xfrm>
            <a:off x="5767450" y="3021425"/>
            <a:ext cx="620400" cy="2208300"/>
          </a:xfrm>
          <a:prstGeom prst="rect">
            <a:avLst/>
          </a:prstGeom>
          <a:solidFill>
            <a:srgbClr val="CC412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Ser1</a:t>
            </a:r>
            <a:endParaRPr sz="1800"/>
          </a:p>
        </p:txBody>
      </p:sp>
      <p:sp>
        <p:nvSpPr>
          <p:cNvPr id="143" name="Google Shape;143;p14"/>
          <p:cNvSpPr/>
          <p:nvPr/>
        </p:nvSpPr>
        <p:spPr>
          <a:xfrm>
            <a:off x="5165776" y="888341"/>
            <a:ext cx="3661800" cy="4470300"/>
          </a:xfrm>
          <a:prstGeom prst="rect">
            <a:avLst/>
          </a:prstGeom>
          <a:solidFill>
            <a:srgbClr val="70AD47">
              <a:alpha val="64709"/>
            </a:srgbClr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SAME70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Communications Bridge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0559300" y="190950"/>
            <a:ext cx="17703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Available Modes</a:t>
            </a:r>
            <a:endParaRPr/>
          </a:p>
        </p:txBody>
      </p:sp>
      <p:cxnSp>
        <p:nvCxnSpPr>
          <p:cNvPr id="145" name="Google Shape;145;p14"/>
          <p:cNvCxnSpPr/>
          <p:nvPr/>
        </p:nvCxnSpPr>
        <p:spPr>
          <a:xfrm>
            <a:off x="11694989" y="537815"/>
            <a:ext cx="300" cy="3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4"/>
          <p:cNvSpPr txBox="1"/>
          <p:nvPr/>
        </p:nvSpPr>
        <p:spPr>
          <a:xfrm>
            <a:off x="2696042" y="203180"/>
            <a:ext cx="67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EVB-2 Configuration 2-4 (uINS Hub)</a:t>
            </a:r>
            <a:endParaRPr b="1"/>
          </a:p>
        </p:txBody>
      </p:sp>
      <p:sp>
        <p:nvSpPr>
          <p:cNvPr id="147" name="Google Shape;147;p14"/>
          <p:cNvSpPr/>
          <p:nvPr/>
        </p:nvSpPr>
        <p:spPr>
          <a:xfrm>
            <a:off x="11626588" y="5083266"/>
            <a:ext cx="137100" cy="137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11626588" y="4522241"/>
            <a:ext cx="137100" cy="137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11628388" y="1041716"/>
            <a:ext cx="1371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11805813" y="1041716"/>
            <a:ext cx="137100" cy="137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11983238" y="1041716"/>
            <a:ext cx="137100" cy="137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11628388" y="1604791"/>
            <a:ext cx="1371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1805813" y="1604791"/>
            <a:ext cx="137100" cy="137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11983238" y="1604791"/>
            <a:ext cx="137100" cy="137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11628388" y="2223791"/>
            <a:ext cx="1371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11805813" y="2223791"/>
            <a:ext cx="137100" cy="137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11983238" y="2223791"/>
            <a:ext cx="137100" cy="137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1628388" y="3975616"/>
            <a:ext cx="1371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11805813" y="3975616"/>
            <a:ext cx="137100" cy="137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11983238" y="3975616"/>
            <a:ext cx="137100" cy="137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93375" y="1960354"/>
            <a:ext cx="2340000" cy="23268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μINS</a:t>
            </a:r>
            <a:endParaRPr sz="2400"/>
          </a:p>
        </p:txBody>
      </p:sp>
      <p:grpSp>
        <p:nvGrpSpPr>
          <p:cNvPr id="162" name="Google Shape;162;p14"/>
          <p:cNvGrpSpPr/>
          <p:nvPr/>
        </p:nvGrpSpPr>
        <p:grpSpPr>
          <a:xfrm>
            <a:off x="663075" y="2080375"/>
            <a:ext cx="1770526" cy="1576900"/>
            <a:chOff x="663075" y="2080375"/>
            <a:chExt cx="1770526" cy="1576900"/>
          </a:xfrm>
        </p:grpSpPr>
        <p:sp>
          <p:nvSpPr>
            <p:cNvPr id="120" name="Google Shape;120;p14"/>
            <p:cNvSpPr/>
            <p:nvPr/>
          </p:nvSpPr>
          <p:spPr>
            <a:xfrm>
              <a:off x="663075" y="2590150"/>
              <a:ext cx="1770000" cy="279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Serial 0 (TTL)</a:t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663300" y="2983900"/>
              <a:ext cx="1770000" cy="279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45700" spcFirstLastPara="1" rIns="9142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Serial 1 (TTL/SPI)</a:t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663300" y="3377675"/>
              <a:ext cx="1770000" cy="279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I2C*</a:t>
              </a:r>
              <a:endParaRPr b="1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663300" y="2080375"/>
              <a:ext cx="1770300" cy="2796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USB</a:t>
              </a:r>
              <a:endParaRPr/>
            </a:p>
          </p:txBody>
        </p:sp>
      </p:grpSp>
      <p:sp>
        <p:nvSpPr>
          <p:cNvPr id="166" name="Google Shape;166;p14"/>
          <p:cNvSpPr/>
          <p:nvPr/>
        </p:nvSpPr>
        <p:spPr>
          <a:xfrm>
            <a:off x="11628388" y="2790204"/>
            <a:ext cx="137100" cy="137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11805813" y="2790204"/>
            <a:ext cx="137100" cy="1371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11983238" y="2790204"/>
            <a:ext cx="137100" cy="1371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5"/>
          <p:cNvCxnSpPr/>
          <p:nvPr/>
        </p:nvCxnSpPr>
        <p:spPr>
          <a:xfrm flipH="1">
            <a:off x="4248575" y="3123500"/>
            <a:ext cx="1528500" cy="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triangle"/>
            <a:tailEnd len="med" w="med" type="none"/>
          </a:ln>
        </p:spPr>
      </p:cxnSp>
      <p:cxnSp>
        <p:nvCxnSpPr>
          <p:cNvPr id="174" name="Google Shape;174;p15"/>
          <p:cNvCxnSpPr/>
          <p:nvPr/>
        </p:nvCxnSpPr>
        <p:spPr>
          <a:xfrm>
            <a:off x="6141550" y="1710525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6141550" y="2292350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cxnSp>
        <p:nvCxnSpPr>
          <p:cNvPr id="176" name="Google Shape;176;p15"/>
          <p:cNvCxnSpPr/>
          <p:nvPr/>
        </p:nvCxnSpPr>
        <p:spPr>
          <a:xfrm>
            <a:off x="6141550" y="4029775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cxnSp>
        <p:nvCxnSpPr>
          <p:cNvPr id="177" name="Google Shape;177;p15"/>
          <p:cNvCxnSpPr/>
          <p:nvPr/>
        </p:nvCxnSpPr>
        <p:spPr>
          <a:xfrm>
            <a:off x="6141550" y="5151825"/>
            <a:ext cx="305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med" w="med" type="none"/>
            <a:tailEnd len="med" w="med" type="triangle"/>
          </a:ln>
        </p:spPr>
      </p:cxnSp>
      <p:sp>
        <p:nvSpPr>
          <p:cNvPr id="178" name="Google Shape;178;p15"/>
          <p:cNvSpPr/>
          <p:nvPr/>
        </p:nvSpPr>
        <p:spPr>
          <a:xfrm>
            <a:off x="2405653" y="2885850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SAM70 USB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9192763" y="2619309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SD Card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9192705" y="4350350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Wi-Fi/BTLE Module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9192705" y="4911368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Xbee 915MHz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9192705" y="2051892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H8 - SAME70 (TTL)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9192674" y="3775480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H4 - xRadio (TTL)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9192754" y="1470074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H3 - RS232/422/485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192769" y="3197381"/>
            <a:ext cx="2340000" cy="4809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H2 - CAN*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5767450" y="1032150"/>
            <a:ext cx="620400" cy="4188300"/>
          </a:xfrm>
          <a:prstGeom prst="rect">
            <a:avLst/>
          </a:prstGeom>
          <a:solidFill>
            <a:srgbClr val="CC4125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10574050" y="627775"/>
            <a:ext cx="17703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Available Modes</a:t>
            </a:r>
            <a:r>
              <a:rPr lang="en-US"/>
              <a:t> </a:t>
            </a:r>
            <a:endParaRPr/>
          </a:p>
        </p:txBody>
      </p:sp>
      <p:cxnSp>
        <p:nvCxnSpPr>
          <p:cNvPr id="188" name="Google Shape;188;p15"/>
          <p:cNvCxnSpPr/>
          <p:nvPr/>
        </p:nvCxnSpPr>
        <p:spPr>
          <a:xfrm>
            <a:off x="11709739" y="974640"/>
            <a:ext cx="300" cy="3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5"/>
          <p:cNvSpPr txBox="1"/>
          <p:nvPr/>
        </p:nvSpPr>
        <p:spPr>
          <a:xfrm>
            <a:off x="2696042" y="203180"/>
            <a:ext cx="676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EVB-2 Configuration 6-7 (USB Hub)</a:t>
            </a:r>
            <a:endParaRPr b="1"/>
          </a:p>
        </p:txBody>
      </p:sp>
      <p:sp>
        <p:nvSpPr>
          <p:cNvPr id="190" name="Google Shape;190;p15"/>
          <p:cNvSpPr/>
          <p:nvPr/>
        </p:nvSpPr>
        <p:spPr>
          <a:xfrm>
            <a:off x="11628388" y="1604791"/>
            <a:ext cx="137100" cy="137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11805813" y="1604791"/>
            <a:ext cx="137100" cy="137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11628388" y="2223791"/>
            <a:ext cx="137100" cy="137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11805813" y="2223791"/>
            <a:ext cx="137100" cy="137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11628388" y="3975616"/>
            <a:ext cx="137100" cy="137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11805813" y="3975616"/>
            <a:ext cx="137100" cy="137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5165776" y="888341"/>
            <a:ext cx="3661800" cy="4470300"/>
          </a:xfrm>
          <a:prstGeom prst="rect">
            <a:avLst/>
          </a:prstGeom>
          <a:solidFill>
            <a:srgbClr val="70AD47">
              <a:alpha val="64709"/>
            </a:srgbClr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SAME70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Communications Bridge</a:t>
            </a:r>
            <a:endParaRPr sz="1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11628388" y="5083266"/>
            <a:ext cx="137100" cy="137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11805813" y="5083266"/>
            <a:ext cx="137100" cy="137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