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99F11-A946-4DBD-A5D5-23B2D77DE6CB}" v="22" dt="2020-12-15T12:18:29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Inês Castelo" userId="2a22a08b33d9f8fc" providerId="LiveId" clId="{C0A99F11-A946-4DBD-A5D5-23B2D77DE6CB}"/>
    <pc:docChg chg="undo custSel addSld modSld">
      <pc:chgData name="Maria Inês Castelo" userId="2a22a08b33d9f8fc" providerId="LiveId" clId="{C0A99F11-A946-4DBD-A5D5-23B2D77DE6CB}" dt="2020-12-15T12:19:48.625" v="61" actId="1076"/>
      <pc:docMkLst>
        <pc:docMk/>
      </pc:docMkLst>
      <pc:sldChg chg="addSp delSp modSp">
        <pc:chgData name="Maria Inês Castelo" userId="2a22a08b33d9f8fc" providerId="LiveId" clId="{C0A99F11-A946-4DBD-A5D5-23B2D77DE6CB}" dt="2020-12-15T12:16:18.206" v="12" actId="732"/>
        <pc:sldMkLst>
          <pc:docMk/>
          <pc:sldMk cId="2828127490" sldId="256"/>
        </pc:sldMkLst>
        <pc:picChg chg="add del mod modCrop">
          <ac:chgData name="Maria Inês Castelo" userId="2a22a08b33d9f8fc" providerId="LiveId" clId="{C0A99F11-A946-4DBD-A5D5-23B2D77DE6CB}" dt="2020-12-15T12:16:18.206" v="12" actId="732"/>
          <ac:picMkLst>
            <pc:docMk/>
            <pc:sldMk cId="2828127490" sldId="256"/>
            <ac:picMk id="4" creationId="{2D8C552D-450E-4A0D-822A-28ADA372B6BF}"/>
          </ac:picMkLst>
        </pc:picChg>
      </pc:sldChg>
      <pc:sldChg chg="addSp delSp modSp add">
        <pc:chgData name="Maria Inês Castelo" userId="2a22a08b33d9f8fc" providerId="LiveId" clId="{C0A99F11-A946-4DBD-A5D5-23B2D77DE6CB}" dt="2020-12-15T12:19:48.625" v="61" actId="1076"/>
        <pc:sldMkLst>
          <pc:docMk/>
          <pc:sldMk cId="2731140413" sldId="257"/>
        </pc:sldMkLst>
        <pc:spChg chg="del">
          <ac:chgData name="Maria Inês Castelo" userId="2a22a08b33d9f8fc" providerId="LiveId" clId="{C0A99F11-A946-4DBD-A5D5-23B2D77DE6CB}" dt="2020-12-15T12:15:37.130" v="6" actId="478"/>
          <ac:spMkLst>
            <pc:docMk/>
            <pc:sldMk cId="2731140413" sldId="257"/>
            <ac:spMk id="2" creationId="{57CE5C55-C417-4B8B-848A-05C316C3282A}"/>
          </ac:spMkLst>
        </pc:spChg>
        <pc:spChg chg="del">
          <ac:chgData name="Maria Inês Castelo" userId="2a22a08b33d9f8fc" providerId="LiveId" clId="{C0A99F11-A946-4DBD-A5D5-23B2D77DE6CB}" dt="2020-12-15T12:15:19.672" v="1" actId="931"/>
          <ac:spMkLst>
            <pc:docMk/>
            <pc:sldMk cId="2731140413" sldId="257"/>
            <ac:spMk id="3" creationId="{27E6B681-CED0-483F-B078-8836DAC7B448}"/>
          </ac:spMkLst>
        </pc:spChg>
        <pc:picChg chg="add mod ord">
          <ac:chgData name="Maria Inês Castelo" userId="2a22a08b33d9f8fc" providerId="LiveId" clId="{C0A99F11-A946-4DBD-A5D5-23B2D77DE6CB}" dt="2020-12-15T12:19:48.625" v="61" actId="1076"/>
          <ac:picMkLst>
            <pc:docMk/>
            <pc:sldMk cId="2731140413" sldId="257"/>
            <ac:picMk id="5" creationId="{5C5D5DB1-BF23-4E09-8A53-2C035517C055}"/>
          </ac:picMkLst>
        </pc:picChg>
        <pc:picChg chg="add mod ord modCrop">
          <ac:chgData name="Maria Inês Castelo" userId="2a22a08b33d9f8fc" providerId="LiveId" clId="{C0A99F11-A946-4DBD-A5D5-23B2D77DE6CB}" dt="2020-12-15T12:19:17.806" v="55" actId="1076"/>
          <ac:picMkLst>
            <pc:docMk/>
            <pc:sldMk cId="2731140413" sldId="257"/>
            <ac:picMk id="6" creationId="{C8D65739-E51F-48C0-B8E0-5E2E1E8A18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0538A-78F6-4E27-94E4-637627883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64BE3F-8C24-4630-A43F-327B1E8E6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C56E57-A496-45A2-BF0E-770BDE3A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15/12/2020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74078B-C9BF-4550-94CC-9BF16796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AC9B4A-94CA-4199-8775-968006F0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26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3BAC9-BB37-4DC5-9C65-14CB19B3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79562D2-5349-4D92-8870-FD01A1744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2E2D1E-CB9B-4497-B114-4EC05677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15/12/2020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467EB8-7DB9-40C3-8AAA-D52686E9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967CF6-DA4E-4F9E-B64A-AB08EB40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AAD527-BC44-4783-B39E-85D5561F2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0AD56FB-E899-445E-9D9B-E5D4A365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203E613-BA16-4639-8B88-E391C980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15/12/2020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40D6E4-8FAC-4D39-B5F9-16DFAFA8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6C031E-3DC1-4C5D-8ACE-E5F966A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300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8A19E-12B6-4260-8247-740421DE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5A7831B-AC70-4E8D-9718-3DDA9548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FC0673D-E805-4281-9F1D-5FE9C69A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15/12/2020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AAF9494-AED4-4FA0-B068-585B5E06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CB1C09A-DD61-4AA2-AEAB-2394C4E4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683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67311-4D0A-4A3B-9591-DACBD3AB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49FF2BB-401E-45D9-82A3-CBF33C89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643111-B801-4A4A-B3E3-4BD2E862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15/12/2020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EB54AE-6123-4AC2-80A9-F319DF4B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10999A-CDEB-4942-945B-9A131679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781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AB007-0214-4647-8E90-FA7339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9D1AF5-6141-42E5-8A2C-050BBCF4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3CEF81F-0960-4FBC-B8CD-A3F024116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ACBD621-6C65-4608-B361-9479670F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15/12/2020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FCCE81E-5B5B-458D-B172-A8F6B88A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F9EEE6-E925-4FF0-AE39-62C2AD5E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4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01050-E7CE-4A2D-AC8D-0021D22F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78ACA5-AC33-4280-8A01-1F59CC64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066E1A9-9593-4190-B50A-EA137A429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75E0A75-E9E4-40E5-9634-62B527283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03160F9-B3A5-425F-9CDB-0A7EA0803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EA21E0-853B-4981-9E2E-3B405054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15/12/2020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0CF30DD-858B-41DF-A1F0-BE6DDDC7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2BBE543-5A30-42ED-80F1-6079ACE8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733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07DF7-BE86-4DC1-8F64-28948DF6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E5AABDC-1964-4322-A57B-763E616F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15/12/2020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0824525-E0F6-4EC2-9E3F-0E8AE507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C878FF4-CA21-4A63-97B8-08D61624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59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F034980-A91B-48DC-8ACD-F7C72472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15/12/2020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DB70822-9354-425F-BF29-BBD7A05F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C2D01A-81F7-4C35-BDEC-45240BBE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14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78340-4AAB-4A48-BC42-634D8A76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C800A2-DF48-462C-B907-8EEA36C5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383B548-AFCC-4DCF-A621-DD60235D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5D18A20-3D0D-41EF-9A9D-41CB745E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15/12/2020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DA7CB58-F36F-4DE6-8A80-220F574B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7E564E2-A19D-464F-A6F5-4DAEF24F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788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ED885-C445-4F52-89CB-FADD7E64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B6E653C-61AF-4AE7-8785-51F5643DF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F62BAC1-D546-4A88-9DD3-B1B9BAF13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5318B53-0CDD-4E5F-960A-FE1BB4A1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DBEF-B395-4917-843E-3C356B5FB499}" type="datetimeFigureOut">
              <a:rPr lang="pt-PT" smtClean="0"/>
              <a:t>15/12/2020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0CD4BBC-5093-434D-AF64-DEAD81D1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8623228-B07F-4233-B20F-4CFBAC1E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488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BABBE5-7733-40DE-AE47-AD40304A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32CD81-D333-4703-AF88-E2FC8B4C1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D1A8EA-CCF7-41BE-A02A-93006083C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DBEF-B395-4917-843E-3C356B5FB499}" type="datetimeFigureOut">
              <a:rPr lang="pt-PT" smtClean="0"/>
              <a:t>15/12/2020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BC09F-B5B8-44BA-9392-D0A404F52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AB8149-62C9-4F88-A770-72372F4A4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F9C3-E8B8-46FA-A516-7851695E850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21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8C552D-450E-4A0D-822A-28ADA372B6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92" r="-1" b="47925"/>
          <a:stretch/>
        </p:blipFill>
        <p:spPr>
          <a:xfrm>
            <a:off x="4673599" y="327887"/>
            <a:ext cx="6068425" cy="310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2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8D65739-E51F-48C0-B8E0-5E2E1E8A1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" t="24322" b="841"/>
          <a:stretch/>
        </p:blipFill>
        <p:spPr>
          <a:xfrm>
            <a:off x="3995889" y="1228266"/>
            <a:ext cx="6037478" cy="2322287"/>
          </a:xfrm>
          <a:prstGeom prst="rect">
            <a:avLst/>
          </a:prstGeom>
        </p:spPr>
      </p:pic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5C5D5DB1-BF23-4E09-8A53-2C035517C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94" b="98305" l="5674" r="89894">
                        <a14:foregroundMark x1="78546" y1="5683" x2="78546" y2="5683"/>
                        <a14:foregroundMark x1="87234" y1="7876" x2="87234" y2="7876"/>
                        <a14:foregroundMark x1="58688" y1="5184" x2="58688" y2="5184"/>
                        <a14:foregroundMark x1="84574" y1="2094" x2="84574" y2="2094"/>
                        <a14:foregroundMark x1="48404" y1="46261" x2="48404" y2="46261"/>
                        <a14:foregroundMark x1="68440" y1="23430" x2="68440" y2="23430"/>
                        <a14:foregroundMark x1="59752" y1="24327" x2="59752" y2="24327"/>
                        <a14:foregroundMark x1="55142" y1="45563" x2="55142" y2="45563"/>
                        <a14:foregroundMark x1="12411" y1="25125" x2="13121" y2="26221"/>
                        <a14:foregroundMark x1="11525" y1="34297" x2="11525" y2="34297"/>
                        <a14:foregroundMark x1="17908" y1="34297" x2="17908" y2="34297"/>
                        <a14:foregroundMark x1="6028" y1="61715" x2="6028" y2="61715"/>
                        <a14:foregroundMark x1="14184" y1="72283" x2="14184" y2="72283"/>
                        <a14:foregroundMark x1="42553" y1="84247" x2="42553" y2="84247"/>
                        <a14:foregroundMark x1="47163" y1="92124" x2="47163" y2="92124"/>
                        <a14:foregroundMark x1="43794" y1="98305" x2="43794" y2="98305"/>
                        <a14:foregroundMark x1="22518" y1="97009" x2="22518" y2="97009"/>
                        <a14:foregroundMark x1="43262" y1="46062" x2="43262" y2="466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8569" y="516743"/>
            <a:ext cx="4033913" cy="7173785"/>
          </a:xfrm>
        </p:spPr>
      </p:pic>
    </p:spTree>
    <p:extLst>
      <p:ext uri="{BB962C8B-B14F-4D97-AF65-F5344CB8AC3E}">
        <p14:creationId xmlns:p14="http://schemas.microsoft.com/office/powerpoint/2010/main" val="2731140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Inês Castelo</dc:creator>
  <cp:lastModifiedBy>Maria Inês Castelo</cp:lastModifiedBy>
  <cp:revision>1</cp:revision>
  <dcterms:created xsi:type="dcterms:W3CDTF">2020-12-10T17:00:34Z</dcterms:created>
  <dcterms:modified xsi:type="dcterms:W3CDTF">2020-12-15T12:19:50Z</dcterms:modified>
</cp:coreProperties>
</file>