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0538A-78F6-4E27-94E4-637627883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64BE3F-8C24-4630-A43F-327B1E8E6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C56E57-A496-45A2-BF0E-770BDE3A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74078B-C9BF-4550-94CC-9BF16796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5AC9B4A-94CA-4199-8775-968006F0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26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3BAC9-BB37-4DC5-9C65-14CB19B3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79562D2-5349-4D92-8870-FD01A1744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E2E2D1E-CB9B-4497-B114-4EC05677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467EB8-7DB9-40C3-8AAA-D52686E9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967CF6-DA4E-4F9E-B64A-AB08EB40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8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AAD527-BC44-4783-B39E-85D5561F2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0AD56FB-E899-445E-9D9B-E5D4A365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203E613-BA16-4639-8B88-E391C980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40D6E4-8FAC-4D39-B5F9-16DFAFA8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6C031E-3DC1-4C5D-8ACE-E5F966A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300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8A19E-12B6-4260-8247-740421DE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A7831B-AC70-4E8D-9718-3DDA9548C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FC0673D-E805-4281-9F1D-5FE9C69A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AF9494-AED4-4FA0-B068-585B5E06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B1C09A-DD61-4AA2-AEAB-2394C4E4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683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67311-4D0A-4A3B-9591-DACBD3AB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49FF2BB-401E-45D9-82A3-CBF33C899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643111-B801-4A4A-B3E3-4BD2E862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EB54AE-6123-4AC2-80A9-F319DF4B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710999A-CDEB-4942-945B-9A131679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781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AB007-0214-4647-8E90-FA7339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9D1AF5-6141-42E5-8A2C-050BBCF42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CEF81F-0960-4FBC-B8CD-A3F024116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ACBD621-6C65-4608-B361-9479670F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FCCE81E-5B5B-458D-B172-A8F6B88A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8F9EEE6-E925-4FF0-AE39-62C2AD5E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341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01050-E7CE-4A2D-AC8D-0021D22F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78ACA5-AC33-4280-8A01-1F59CC649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066E1A9-9593-4190-B50A-EA137A429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75E0A75-E9E4-40E5-9634-62B527283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03160F9-B3A5-425F-9CDB-0A7EA0803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EA21E0-853B-4981-9E2E-3B405054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0CF30DD-858B-41DF-A1F0-BE6DDDC7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2BBE543-5A30-42ED-80F1-6079ACE8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733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07DF7-BE86-4DC1-8F64-28948DF6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E5AABDC-1964-4322-A57B-763E616F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0824525-E0F6-4EC2-9E3F-0E8AE507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C878FF4-CA21-4A63-97B8-08D61624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659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F034980-A91B-48DC-8ACD-F7C72472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DB70822-9354-425F-BF29-BBD7A05F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8C2D01A-81F7-4C35-BDEC-45240BBE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14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78340-4AAB-4A48-BC42-634D8A76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C800A2-DF48-462C-B907-8EEA36C5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383B548-AFCC-4DCF-A621-DD60235DC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5D18A20-3D0D-41EF-9A9D-41CB745E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DA7CB58-F36F-4DE6-8A80-220F574B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7E564E2-A19D-464F-A6F5-4DAEF24F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788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ED885-C445-4F52-89CB-FADD7E64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B6E653C-61AF-4AE7-8785-51F5643DF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F62BAC1-D546-4A88-9DD3-B1B9BAF13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5318B53-0CDD-4E5F-960A-FE1BB4A1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0CD4BBC-5093-434D-AF64-DEAD81D1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8623228-B07F-4233-B20F-4CFBAC1E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488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BABBE5-7733-40DE-AE47-AD40304A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232CD81-D333-4703-AF88-E2FC8B4C1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D1A8EA-CCF7-41BE-A02A-93006083C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DBEF-B395-4917-843E-3C356B5FB499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8BC09F-B5B8-44BA-9392-D0A404F52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AB8149-62C9-4F88-A770-72372F4A4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21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8C552D-450E-4A0D-822A-28ADA372B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74" y="327887"/>
            <a:ext cx="9292051" cy="595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27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Inês Castelo</dc:creator>
  <cp:lastModifiedBy>Maria Inês Castelo</cp:lastModifiedBy>
  <cp:revision>1</cp:revision>
  <dcterms:created xsi:type="dcterms:W3CDTF">2020-12-10T17:00:34Z</dcterms:created>
  <dcterms:modified xsi:type="dcterms:W3CDTF">2020-12-10T17:01:35Z</dcterms:modified>
</cp:coreProperties>
</file>