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57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D853-94C4-4CD4-BAC0-E9D782A6748D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automate my activities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5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zipped commit</a:t>
            </a:r>
          </a:p>
          <a:p>
            <a:r>
              <a:rPr lang="en-US" dirty="0" smtClean="0"/>
              <a:t>Unzip commit</a:t>
            </a:r>
          </a:p>
          <a:p>
            <a:r>
              <a:rPr lang="en-US" dirty="0" smtClean="0"/>
              <a:t>Load files from an directory and its subdirectories</a:t>
            </a:r>
          </a:p>
          <a:p>
            <a:r>
              <a:rPr lang="en-US" dirty="0" smtClean="0"/>
              <a:t>Compute differences between code assets</a:t>
            </a:r>
          </a:p>
          <a:p>
            <a:r>
              <a:rPr lang="en-US" dirty="0" smtClean="0"/>
              <a:t>Calculate changesets from the base commit</a:t>
            </a:r>
          </a:p>
          <a:p>
            <a:r>
              <a:rPr lang="en-US" dirty="0" smtClean="0"/>
              <a:t>Calculate changesets intersections between commits</a:t>
            </a:r>
          </a:p>
          <a:p>
            <a:r>
              <a:rPr lang="en-US" dirty="0" smtClean="0"/>
              <a:t>Show reports</a:t>
            </a:r>
            <a:endParaRPr lang="en-US" dirty="0"/>
          </a:p>
        </p:txBody>
      </p:sp>
      <p:pic>
        <p:nvPicPr>
          <p:cNvPr id="6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8637109" y="2547150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3270083" y="211510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4998275" y="1540188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7556989" y="319637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7701475" y="3771286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5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 the intersection files to check whether the changes made in parallel were confined to the same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375756" y="4743706"/>
            <a:ext cx="4536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159732" y="488772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Commit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3948" y="407026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A</a:t>
            </a:r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47964" y="30155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B</a:t>
            </a:r>
            <a:endParaRPr lang="en-US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2735796" y="3959460"/>
            <a:ext cx="1368152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103948" y="3962529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2697141" y="3519570"/>
            <a:ext cx="1368152" cy="1235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4031940" y="3519570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2735796" y="2725741"/>
            <a:ext cx="1296144" cy="2017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031940" y="2725741"/>
            <a:ext cx="144915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307323" y="22123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 C</a:t>
            </a:r>
            <a:endParaRPr lang="en-US" dirty="0"/>
          </a:p>
        </p:txBody>
      </p:sp>
      <p:cxnSp>
        <p:nvCxnSpPr>
          <p:cNvPr id="45" name="Conector reto 44"/>
          <p:cNvCxnSpPr/>
          <p:nvPr/>
        </p:nvCxnSpPr>
        <p:spPr>
          <a:xfrm flipH="1" flipV="1">
            <a:off x="5553103" y="3962530"/>
            <a:ext cx="1071125" cy="828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 flipV="1">
            <a:off x="5481095" y="3519570"/>
            <a:ext cx="1143133" cy="127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 flipV="1">
            <a:off x="5481095" y="2725741"/>
            <a:ext cx="1143134" cy="20652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516216" y="464660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ixaDeTexto 56"/>
          <p:cNvSpPr txBox="1"/>
          <p:nvPr/>
        </p:nvSpPr>
        <p:spPr>
          <a:xfrm>
            <a:off x="6156176" y="494290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Commit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2643290" y="463569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499992" y="385144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680012" y="341155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4739371" y="261772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Zipped Commits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" y="1988840"/>
            <a:ext cx="89731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3635896" y="2098596"/>
            <a:ext cx="2664296" cy="466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059832" y="3789040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0.gstatic.com/images?q=tbn:ANd9GcRJsuc3Wj-YSy6NsynuEh9EXYEmGqnpjyS8QEuJb7h1qGDSvT3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9" y="2340993"/>
            <a:ext cx="1546499" cy="15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QXP9tQ_y_JaL7C6MCvgq9MbdQzvBpO-nCYdaexapfjCY5JuTa7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2" y="2204864"/>
            <a:ext cx="1637624" cy="16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baixo 4"/>
          <p:cNvSpPr/>
          <p:nvPr/>
        </p:nvSpPr>
        <p:spPr>
          <a:xfrm>
            <a:off x="2799002" y="2348880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uvem 3"/>
          <p:cNvSpPr/>
          <p:nvPr/>
        </p:nvSpPr>
        <p:spPr>
          <a:xfrm>
            <a:off x="2006914" y="1340768"/>
            <a:ext cx="2088232" cy="936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eta para baixo 13"/>
          <p:cNvSpPr/>
          <p:nvPr/>
        </p:nvSpPr>
        <p:spPr>
          <a:xfrm rot="16200000">
            <a:off x="4157954" y="3042805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baixo 16"/>
          <p:cNvSpPr/>
          <p:nvPr/>
        </p:nvSpPr>
        <p:spPr>
          <a:xfrm>
            <a:off x="5084552" y="3861048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4656808" y="49404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588496" y="494048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64360" y="613674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947870" y="5588898"/>
            <a:ext cx="4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download and unzip commits</a:t>
            </a:r>
            <a:endParaRPr lang="en-US" dirty="0"/>
          </a:p>
        </p:txBody>
      </p:sp>
      <p:pic>
        <p:nvPicPr>
          <p:cNvPr id="103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8" y="422108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4" y="422969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96" y="537321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compute features changesets from base commit 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16560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44280" y="25556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4280" y="402576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4019445" y="4388613"/>
            <a:ext cx="4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637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08" y="18448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16" y="326223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635896" y="557994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N</a:t>
            </a:r>
            <a:endParaRPr lang="en-US" b="1" dirty="0"/>
          </a:p>
        </p:txBody>
      </p:sp>
      <p:pic>
        <p:nvPicPr>
          <p:cNvPr id="2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32" y="481642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stCxn id="19" idx="3"/>
            <a:endCxn id="20" idx="1"/>
          </p:cNvCxnSpPr>
          <p:nvPr/>
        </p:nvCxnSpPr>
        <p:spPr>
          <a:xfrm flipV="1">
            <a:off x="2132336" y="2245172"/>
            <a:ext cx="1719472" cy="1431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9" idx="3"/>
            <a:endCxn id="21" idx="1"/>
          </p:cNvCxnSpPr>
          <p:nvPr/>
        </p:nvCxnSpPr>
        <p:spPr>
          <a:xfrm flipV="1">
            <a:off x="2132336" y="3662582"/>
            <a:ext cx="1728080" cy="14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9" idx="3"/>
            <a:endCxn id="23" idx="1"/>
          </p:cNvCxnSpPr>
          <p:nvPr/>
        </p:nvCxnSpPr>
        <p:spPr>
          <a:xfrm>
            <a:off x="2132336" y="3676724"/>
            <a:ext cx="1719696" cy="1540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com Único Canto Aparado 33"/>
          <p:cNvSpPr/>
          <p:nvPr/>
        </p:nvSpPr>
        <p:spPr>
          <a:xfrm>
            <a:off x="5868940" y="189886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26276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cxnSp>
        <p:nvCxnSpPr>
          <p:cNvPr id="36" name="Conector de seta reta 35"/>
          <p:cNvCxnSpPr>
            <a:stCxn id="20" idx="3"/>
            <a:endCxn id="34" idx="2"/>
          </p:cNvCxnSpPr>
          <p:nvPr/>
        </p:nvCxnSpPr>
        <p:spPr>
          <a:xfrm>
            <a:off x="4652504" y="2245172"/>
            <a:ext cx="12164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com Único Canto Aparado 39"/>
          <p:cNvSpPr/>
          <p:nvPr/>
        </p:nvSpPr>
        <p:spPr>
          <a:xfrm>
            <a:off x="5868940" y="331627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0112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cxnSp>
        <p:nvCxnSpPr>
          <p:cNvPr id="42" name="Conector de seta reta 41"/>
          <p:cNvCxnSpPr>
            <a:stCxn id="21" idx="3"/>
            <a:endCxn id="40" idx="2"/>
          </p:cNvCxnSpPr>
          <p:nvPr/>
        </p:nvCxnSpPr>
        <p:spPr>
          <a:xfrm>
            <a:off x="4661112" y="3662582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com Único Canto Aparado 44"/>
          <p:cNvSpPr/>
          <p:nvPr/>
        </p:nvSpPr>
        <p:spPr>
          <a:xfrm>
            <a:off x="5868940" y="4828439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80112" y="5579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N</a:t>
            </a:r>
            <a:endParaRPr lang="en-US" b="1" dirty="0"/>
          </a:p>
        </p:txBody>
      </p:sp>
      <p:cxnSp>
        <p:nvCxnSpPr>
          <p:cNvPr id="47" name="Conector de seta reta 46"/>
          <p:cNvCxnSpPr>
            <a:endCxn id="45" idx="2"/>
          </p:cNvCxnSpPr>
          <p:nvPr/>
        </p:nvCxnSpPr>
        <p:spPr>
          <a:xfrm>
            <a:off x="4661112" y="5174750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2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compute features changesets intersection</a:t>
            </a:r>
            <a:endParaRPr lang="en-US" dirty="0"/>
          </a:p>
        </p:txBody>
      </p:sp>
      <p:sp>
        <p:nvSpPr>
          <p:cNvPr id="4" name="Retângulo com Único Canto Aparado 3"/>
          <p:cNvSpPr/>
          <p:nvPr/>
        </p:nvSpPr>
        <p:spPr>
          <a:xfrm>
            <a:off x="1836492" y="297898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7664" y="37077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4140748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4140748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51920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1836492" y="416239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4" y="48911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97160" y="1772816"/>
            <a:ext cx="41148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features A, B and C:</a:t>
            </a:r>
            <a:endParaRPr lang="en-US" dirty="0"/>
          </a:p>
        </p:txBody>
      </p:sp>
      <p:sp>
        <p:nvSpPr>
          <p:cNvPr id="13" name="Retângulo com Único Canto Aparado 12"/>
          <p:cNvSpPr/>
          <p:nvPr/>
        </p:nvSpPr>
        <p:spPr>
          <a:xfrm>
            <a:off x="1836492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15" name="Retângulo com Único Canto Aparado 14"/>
          <p:cNvSpPr/>
          <p:nvPr/>
        </p:nvSpPr>
        <p:spPr>
          <a:xfrm>
            <a:off x="4140748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21" name="Retângulo 20"/>
          <p:cNvSpPr/>
          <p:nvPr/>
        </p:nvSpPr>
        <p:spPr>
          <a:xfrm rot="10800000">
            <a:off x="3203848" y="3140968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0800000">
            <a:off x="3203848" y="4293096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10800000">
            <a:off x="3203848" y="5445224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299695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508104" y="4221088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508104" y="537321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9" name="Retângulo com Único Canto Aparado 28"/>
          <p:cNvSpPr/>
          <p:nvPr/>
        </p:nvSpPr>
        <p:spPr>
          <a:xfrm>
            <a:off x="6445004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B</a:t>
            </a:r>
            <a:endParaRPr lang="en-US" b="1" dirty="0"/>
          </a:p>
        </p:txBody>
      </p:sp>
      <p:sp>
        <p:nvSpPr>
          <p:cNvPr id="31" name="Retângulo com Único Canto Aparado 30"/>
          <p:cNvSpPr/>
          <p:nvPr/>
        </p:nvSpPr>
        <p:spPr>
          <a:xfrm>
            <a:off x="6445004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156176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C</a:t>
            </a:r>
            <a:endParaRPr lang="en-US" b="1" dirty="0"/>
          </a:p>
        </p:txBody>
      </p:sp>
      <p:sp>
        <p:nvSpPr>
          <p:cNvPr id="33" name="Retângulo com Único Canto Aparado 32"/>
          <p:cNvSpPr/>
          <p:nvPr/>
        </p:nvSpPr>
        <p:spPr>
          <a:xfrm>
            <a:off x="6445004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156176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 ^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8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 for calculating the intersection for n </a:t>
            </a:r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pt-BR" sz="4400" b="0" i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2!(</m:t>
                          </m:r>
                          <m:r>
                            <m:rPr>
                              <m:sty m:val="p"/>
                            </m:rP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n</m:t>
                          </m:r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4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2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end we’ll have all a list of files that were changed in parallel by developers implementing different feature, that is, potential conflicts</a:t>
            </a:r>
            <a:endParaRPr lang="en-US" dirty="0"/>
          </a:p>
        </p:txBody>
      </p:sp>
      <p:sp>
        <p:nvSpPr>
          <p:cNvPr id="4" name="Estrela de 5 pontas 3"/>
          <p:cNvSpPr/>
          <p:nvPr/>
        </p:nvSpPr>
        <p:spPr>
          <a:xfrm>
            <a:off x="5004048" y="2924944"/>
            <a:ext cx="1368152" cy="1058416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Hexágono 4"/>
          <p:cNvSpPr/>
          <p:nvPr/>
        </p:nvSpPr>
        <p:spPr>
          <a:xfrm>
            <a:off x="2987824" y="2924944"/>
            <a:ext cx="1143566" cy="10584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r 10"/>
          <p:cNvSpPr/>
          <p:nvPr/>
        </p:nvSpPr>
        <p:spPr>
          <a:xfrm>
            <a:off x="4110960" y="4653136"/>
            <a:ext cx="872658" cy="100811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angulado 11"/>
          <p:cNvCxnSpPr>
            <a:stCxn id="4" idx="2"/>
          </p:cNvCxnSpPr>
          <p:nvPr/>
        </p:nvCxnSpPr>
        <p:spPr>
          <a:xfrm rot="5400000">
            <a:off x="4499419" y="4031227"/>
            <a:ext cx="813795" cy="71805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1"/>
          </p:cNvCxnSpPr>
          <p:nvPr/>
        </p:nvCxnSpPr>
        <p:spPr>
          <a:xfrm rot="16200000" flipH="1">
            <a:off x="3800142" y="4050004"/>
            <a:ext cx="813792" cy="68050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3059832" y="4797152"/>
            <a:ext cx="2952328" cy="158417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4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Algorithm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computes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changeset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a base </a:t>
            </a:r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147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228</Words>
  <Application>Microsoft Office PowerPoint</Application>
  <PresentationFormat>Apresentação na tela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Mining Git</vt:lpstr>
      <vt:lpstr>Apresentação do PowerPoint</vt:lpstr>
      <vt:lpstr>Download Zipped Commits from GitHub</vt:lpstr>
      <vt:lpstr>1st step: download and unzip commits</vt:lpstr>
      <vt:lpstr>2nd step: compute features changesets from base commit </vt:lpstr>
      <vt:lpstr>3rd step: compute features changesets intersection</vt:lpstr>
      <vt:lpstr>Formula for calculating the intersection for n features</vt:lpstr>
      <vt:lpstr>At the end we’ll have all a list of files that were changed in parallel by developers implementing different feature, that is, potential conflicts</vt:lpstr>
      <vt:lpstr>Algorithm that computes the changeset from a base commit</vt:lpstr>
      <vt:lpstr>Apresentação do PowerPoint</vt:lpstr>
      <vt:lpstr>Step-by-step</vt:lpstr>
      <vt:lpstr>Future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Git</dc:title>
  <dc:creator>Paola2</dc:creator>
  <cp:lastModifiedBy>Paola2</cp:lastModifiedBy>
  <cp:revision>23</cp:revision>
  <dcterms:created xsi:type="dcterms:W3CDTF">2012-11-20T23:07:00Z</dcterms:created>
  <dcterms:modified xsi:type="dcterms:W3CDTF">2013-02-06T18:14:13Z</dcterms:modified>
</cp:coreProperties>
</file>