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2" r:id="rId8"/>
    <p:sldId id="284" r:id="rId9"/>
    <p:sldId id="286" r:id="rId10"/>
    <p:sldId id="295" r:id="rId11"/>
    <p:sldId id="294" r:id="rId12"/>
    <p:sldId id="296" r:id="rId13"/>
    <p:sldId id="297" r:id="rId14"/>
    <p:sldId id="298" r:id="rId15"/>
    <p:sldId id="291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27/04/2022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27/04/2022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Test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sz="2300" dirty="0"/>
              <a:t>Ines Masmoudi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CB189-269C-407C-950B-DB24F614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Tests </a:t>
            </a:r>
            <a:r>
              <a:rPr lang="fr-FR" b="1" dirty="0" err="1"/>
              <a:t>Sanity</a:t>
            </a:r>
            <a:r>
              <a:rPr lang="fr-FR" b="1" dirty="0"/>
              <a:t> </a:t>
            </a:r>
            <a:r>
              <a:rPr lang="fr-FR" dirty="0"/>
              <a:t>/</a:t>
            </a:r>
            <a:r>
              <a:rPr lang="fr-FR" b="1" i="0" dirty="0">
                <a:effectLst/>
                <a:latin typeface="-apple-system"/>
              </a:rPr>
              <a:t> tests de santé mentale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3A7DA-12C3-41AF-B127-77BB522D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91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F0C8C-16E0-4BF2-943C-34EA2CD4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CF566-F9A2-4051-B81F-340AAE48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4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E39AB7-D911-4E71-8D7A-79C40415B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3" r="10748"/>
          <a:stretch/>
        </p:blipFill>
        <p:spPr>
          <a:xfrm>
            <a:off x="2561034" y="1155699"/>
            <a:ext cx="6838894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14" y="1131110"/>
            <a:ext cx="4403596" cy="4595780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fr-FR" sz="2400" b="1" dirty="0" err="1"/>
              <a:t>I.Types</a:t>
            </a:r>
            <a:r>
              <a:rPr lang="fr-FR" sz="2400" b="1" dirty="0"/>
              <a:t> du test logiciels</a:t>
            </a:r>
          </a:p>
          <a:p>
            <a:pPr marL="36900" indent="0">
              <a:buNone/>
            </a:pPr>
            <a:endParaRPr lang="fr-FR" sz="2400" b="1" dirty="0"/>
          </a:p>
          <a:p>
            <a:pPr marL="36900" lvl="0" indent="0" rtl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4B7C-7ED5-4628-A6C3-8EDF49F5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592"/>
            <a:ext cx="10353762" cy="6528390"/>
          </a:xfrm>
        </p:spPr>
        <p:txBody>
          <a:bodyPr/>
          <a:lstStyle/>
          <a:p>
            <a:r>
              <a:rPr lang="fr-FR" dirty="0"/>
              <a:t>Définition Test logiciel: </a:t>
            </a:r>
          </a:p>
          <a:p>
            <a:pPr marL="36900" indent="0">
              <a:buNone/>
            </a:pPr>
            <a:r>
              <a:rPr lang="fr-FR" dirty="0"/>
              <a:t>Selon la norme ANSI/IEEE 1059  – Processus d'analyse d'un élément logiciel pour détecter les différences entre les conditions existantes et requises (c'est-à-dire les défauts) et pour évaluer les caractéristiques de l'élément logiciel.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Pourquoi les Tests logiciel: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 art d'évaluer la fonctionnalité d'une application logicielle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déterminer si le logiciel développé répond ou non aux exigences spécifiées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identifier les défauts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s'assurer que le produit est sans défaut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produire une qualité produit</a:t>
            </a:r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38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883C7-C8D8-4CFA-8A2E-EF1962C47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46568"/>
            <a:ext cx="10353762" cy="5344632"/>
          </a:xfrm>
        </p:spPr>
        <p:txBody>
          <a:bodyPr/>
          <a:lstStyle/>
          <a:p>
            <a:pPr marL="36900" indent="0" algn="ctr">
              <a:buNone/>
            </a:pPr>
            <a:r>
              <a:rPr lang="fr-FR" dirty="0"/>
              <a:t>Pourquoi les tests sont très important dans le domaine des technologies de l'information(dans le processus de dev des logiciels)?: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Rentabilité (coût/efficacité): </a:t>
            </a:r>
            <a:r>
              <a:rPr lang="fr-FR" sz="1600" dirty="0"/>
              <a:t>Des tests réguliers tout au long du cycle de vie du développement logiciel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Satisfaction du client :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Sécurité: </a:t>
            </a:r>
            <a:r>
              <a:rPr lang="fr-FR" sz="1600" u="sng" dirty="0"/>
              <a:t>test de pénétration </a:t>
            </a:r>
            <a:r>
              <a:rPr lang="fr-FR" sz="1600" dirty="0"/>
              <a:t>et </a:t>
            </a:r>
            <a:r>
              <a:rPr lang="fr-FR" sz="1600" u="sng" dirty="0"/>
              <a:t>test de sécurité</a:t>
            </a:r>
            <a:endParaRPr lang="fr-FR" dirty="0"/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La qualité des produits: </a:t>
            </a:r>
            <a:r>
              <a:rPr lang="fr-FR" sz="1600" dirty="0"/>
              <a:t>renforcer la réputation d'une entreprise</a:t>
            </a:r>
          </a:p>
        </p:txBody>
      </p:sp>
    </p:spTree>
    <p:extLst>
      <p:ext uri="{BB962C8B-B14F-4D97-AF65-F5344CB8AC3E}">
        <p14:creationId xmlns:p14="http://schemas.microsoft.com/office/powerpoint/2010/main" val="242443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F6F4E-C4B0-4D6C-BA35-3F437247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5300"/>
            <a:ext cx="10353762" cy="477844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FR" sz="4000" b="1" dirty="0"/>
              <a:t>Les Approches du test:</a:t>
            </a:r>
          </a:p>
          <a:p>
            <a:pPr marL="36900" indent="0" algn="ctr">
              <a:buNone/>
            </a:pPr>
            <a:endParaRPr lang="fr-FR" sz="4000" b="1" dirty="0"/>
          </a:p>
          <a:p>
            <a:r>
              <a:rPr lang="fr-FR" dirty="0"/>
              <a:t>Test de la boîte noire: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test comportemental/basé sur les spécifications/entrées-sorties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évaluent la fonctionnalité du logiciel testé sans regarder la structure interne du code.</a:t>
            </a:r>
          </a:p>
          <a:p>
            <a:r>
              <a:rPr lang="fr-FR" dirty="0"/>
              <a:t>Test de la boîte grise: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combinaison des tests de la boîte blanche et de la boîte noire</a:t>
            </a:r>
          </a:p>
          <a:p>
            <a:pPr marL="8100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1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35462-EA52-4FE3-8D7F-75766F6D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42878"/>
            <a:ext cx="10353762" cy="3896685"/>
          </a:xfrm>
        </p:spPr>
        <p:txBody>
          <a:bodyPr/>
          <a:lstStyle/>
          <a:p>
            <a:r>
              <a:rPr lang="fr-FR" b="1" i="0" dirty="0">
                <a:effectLst/>
                <a:latin typeface="-apple-system"/>
              </a:rPr>
              <a:t>Test fonctionnel: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0" i="0" dirty="0">
                <a:effectLst/>
                <a:latin typeface="-apple-system"/>
              </a:rPr>
              <a:t>Tester toutes les fonctionnalités en fournissant une entrée appropriée pour vérifier si la sortie réelle correspond ou non à la sortie attendue.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0" i="0" dirty="0">
                <a:effectLst/>
                <a:latin typeface="-apple-system"/>
              </a:rPr>
              <a:t>les testeurs n'ont pas à se soucier du code source de l'application.</a:t>
            </a:r>
          </a:p>
          <a:p>
            <a:r>
              <a:rPr lang="fr-FR" b="1" dirty="0">
                <a:effectLst/>
                <a:latin typeface="-apple-system"/>
              </a:rPr>
              <a:t>Tests non fonctionnels : 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0" dirty="0">
                <a:effectLst/>
                <a:latin typeface="-apple-system"/>
              </a:rPr>
              <a:t>Tester la performance , la charge , le stress, l'évolutivité, la sécurité, la compatibilité, etc. L'objectif principal est d</a:t>
            </a:r>
            <a:r>
              <a:rPr lang="fr-FR" i="0" u="sng" dirty="0">
                <a:effectLst/>
                <a:latin typeface="-apple-system"/>
              </a:rPr>
              <a:t>'améliorer l'expérience utilisateur</a:t>
            </a:r>
            <a:r>
              <a:rPr lang="fr-FR" i="0" dirty="0">
                <a:effectLst/>
                <a:latin typeface="-apple-system"/>
              </a:rPr>
              <a:t> sur la rapidité avec laquelle le système répond à une demande.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i="0" dirty="0">
              <a:effectLst/>
              <a:latin typeface="-apple-system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32B5DA8-2EEB-4731-85F1-0B8B373E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/>
                <a:latin typeface="-apple-system"/>
              </a:rPr>
              <a:t>Types de test black-box: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58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80DA7-5AE6-4768-BC8E-ADCA2703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Test de la boîte blanche: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18152-6230-41D2-93E4-A674C8A4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Glass Box, Clear Box, Structural Testing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basé sur la structure de code interne de l'application/des compétences en programmation, sont utilisées pour concevoir des cas de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Généré au niveau de l’unité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4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A834D-3887-410A-B578-5437D2A5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12382"/>
            <a:ext cx="10353762" cy="5110715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b="1" i="0" dirty="0">
                <a:effectLst/>
                <a:latin typeface="-apple-system"/>
              </a:rPr>
              <a:t>test Régression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Tests répétés d'un programme déjà testé, après modification, pour découvrir tout défaut introduit ou découvert à la suite des modifications apportées au logiciel testé ou à d'autres composants logiciels liés ou non.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Habituellement, nous effectuons des tests de régression dans les cas suivants :</a:t>
            </a:r>
          </a:p>
          <a:p>
            <a:pPr marL="1177200" lvl="2" indent="-457200">
              <a:buFont typeface="+mj-lt"/>
              <a:buAutoNum type="arabicPeriod"/>
            </a:pPr>
            <a:r>
              <a:rPr lang="fr-FR" dirty="0"/>
              <a:t>De nouvelles fonctionnalités sont ajoutées à l'application</a:t>
            </a:r>
          </a:p>
          <a:p>
            <a:pPr marL="1177200" lvl="2" indent="-457200">
              <a:buFont typeface="+mj-lt"/>
              <a:buAutoNum type="arabicPeriod"/>
            </a:pPr>
            <a:r>
              <a:rPr lang="fr-FR" dirty="0"/>
              <a:t>Exigence de changement (dans les organisations, nous l'appelons CR)</a:t>
            </a:r>
          </a:p>
          <a:p>
            <a:pPr marL="1177200" lvl="2" indent="-457200">
              <a:buFont typeface="+mj-lt"/>
              <a:buAutoNum type="arabicPeriod"/>
            </a:pPr>
            <a:r>
              <a:rPr lang="fr-FR" dirty="0"/>
              <a:t>Correction des défauts</a:t>
            </a:r>
          </a:p>
          <a:p>
            <a:pPr marL="1177200" lvl="2" indent="-457200">
              <a:buFont typeface="+mj-lt"/>
              <a:buAutoNum type="arabicPeriod"/>
            </a:pPr>
            <a:r>
              <a:rPr lang="fr-FR" dirty="0"/>
              <a:t>Correction du problème de performances</a:t>
            </a:r>
          </a:p>
          <a:p>
            <a:pPr marL="1177200" lvl="2" indent="-457200">
              <a:buFont typeface="+mj-lt"/>
              <a:buAutoNum type="arabicPeriod"/>
            </a:pPr>
            <a:r>
              <a:rPr lang="fr-FR" dirty="0"/>
              <a:t>Changement d'environnement (par exemple, mise à jour de la base de données de MySQL vers Oracle)</a:t>
            </a:r>
          </a:p>
        </p:txBody>
      </p:sp>
    </p:spTree>
    <p:extLst>
      <p:ext uri="{BB962C8B-B14F-4D97-AF65-F5344CB8AC3E}">
        <p14:creationId xmlns:p14="http://schemas.microsoft.com/office/powerpoint/2010/main" val="412454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3C293-E72F-46C7-9D61-AFECCB80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-apple-system"/>
              </a:rPr>
              <a:t>test de confirmation </a:t>
            </a:r>
            <a:r>
              <a:rPr lang="fr-FR" b="1" i="0" dirty="0" err="1">
                <a:effectLst/>
                <a:latin typeface="-apple-system"/>
              </a:rPr>
              <a:t>Retest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B84F2-8565-4E16-9D01-94B9D58D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s'assurer que les défauts trouvés et publiés dans la version précédente ont été corrigés ou non dans la version actuelle en utilisant les étapes à reproduire qui ont été mentionnées dans le rapport de bogue.</a:t>
            </a:r>
          </a:p>
        </p:txBody>
      </p:sp>
    </p:spTree>
    <p:extLst>
      <p:ext uri="{BB962C8B-B14F-4D97-AF65-F5344CB8AC3E}">
        <p14:creationId xmlns:p14="http://schemas.microsoft.com/office/powerpoint/2010/main" val="164333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{B5208A6A-F565-4525-B817-276591AC414B}tf55705232_win32</Template>
  <TotalTime>432</TotalTime>
  <Words>486</Words>
  <Application>Microsoft Office PowerPoint</Application>
  <PresentationFormat>Grand écran</PresentationFormat>
  <Paragraphs>51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Goudy Old Style</vt:lpstr>
      <vt:lpstr>Wingdings</vt:lpstr>
      <vt:lpstr>Wingdings 2</vt:lpstr>
      <vt:lpstr>SlateVTI</vt:lpstr>
      <vt:lpstr>Test Logiciel</vt:lpstr>
      <vt:lpstr>Présentation PowerPoint</vt:lpstr>
      <vt:lpstr>Présentation PowerPoint</vt:lpstr>
      <vt:lpstr>Présentation PowerPoint</vt:lpstr>
      <vt:lpstr>Présentation PowerPoint</vt:lpstr>
      <vt:lpstr>Types de test black-box: </vt:lpstr>
      <vt:lpstr>Test de la boîte blanche:  </vt:lpstr>
      <vt:lpstr>Présentation PowerPoint</vt:lpstr>
      <vt:lpstr>test de confirmation Retest</vt:lpstr>
      <vt:lpstr>Tests Sanity / tests de santé mentale</vt:lpstr>
      <vt:lpstr>Test de performance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Logiciel</dc:title>
  <dc:creator>Ines Masmoudi</dc:creator>
  <cp:lastModifiedBy>Ines Masmoudi</cp:lastModifiedBy>
  <cp:revision>20</cp:revision>
  <dcterms:created xsi:type="dcterms:W3CDTF">2022-04-27T08:16:53Z</dcterms:created>
  <dcterms:modified xsi:type="dcterms:W3CDTF">2022-04-27T15:29:41Z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