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8/11/2023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A54E2-08A8-4917-9DFD-4EBE3F69A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8" y="795130"/>
            <a:ext cx="8801170" cy="1364974"/>
          </a:xfrm>
        </p:spPr>
        <p:txBody>
          <a:bodyPr/>
          <a:lstStyle/>
          <a:p>
            <a:r>
              <a:rPr lang="fr-FR" sz="4400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7B489-2347-4580-B435-77A1EB478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3110949"/>
            <a:ext cx="8893935" cy="3173896"/>
          </a:xfrm>
        </p:spPr>
        <p:txBody>
          <a:bodyPr>
            <a:normAutofit/>
          </a:bodyPr>
          <a:lstStyle/>
          <a:p>
            <a:r>
              <a:rPr lang="fr-FR" sz="2400" dirty="0"/>
              <a:t>In this presentation , iam going to speak about web development and the top reasons why i should learn web devlopment and what i need to be a web developer 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08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51AF0-4967-480C-ADA1-ED417FB4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How does the web work</a:t>
            </a:r>
            <a:r>
              <a:rPr lang="fr-FR" sz="36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81CAC-119E-4EA8-B4C6-9599CE5C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The web is sTanded for the world wide web, it consists of the pages  that can be interlinked by a web browser.</a:t>
            </a:r>
          </a:p>
          <a:p>
            <a:r>
              <a:rPr lang="fr-FR" sz="2400" dirty="0"/>
              <a:t>Browsers such as Internet explorer, google chrome or mozilla firefox are used to access web pages, which are connected via links.</a:t>
            </a:r>
          </a:p>
          <a:p>
            <a:r>
              <a:rPr lang="fr-FR" sz="2400" dirty="0"/>
              <a:t>The Web uses HTTP protocol to transmit data and share information.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AE5F9-0DDC-4554-8B25-98041940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0678"/>
            <a:ext cx="9751585" cy="3409122"/>
          </a:xfrm>
        </p:spPr>
        <p:txBody>
          <a:bodyPr>
            <a:normAutofit/>
          </a:bodyPr>
          <a:lstStyle/>
          <a:p>
            <a:r>
              <a:rPr lang="fr-FR" sz="2400" dirty="0"/>
              <a:t>The web is just one of the ways of sharing the information over the internet like email, instant messaging and File Transfer protocol(FTP)</a:t>
            </a:r>
          </a:p>
        </p:txBody>
      </p:sp>
    </p:spTree>
    <p:extLst>
      <p:ext uri="{BB962C8B-B14F-4D97-AF65-F5344CB8AC3E}">
        <p14:creationId xmlns:p14="http://schemas.microsoft.com/office/powerpoint/2010/main" val="33566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2AE12-4C43-4FF1-8F98-FE50CC99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75861"/>
            <a:ext cx="9382539" cy="1298713"/>
          </a:xfrm>
        </p:spPr>
        <p:txBody>
          <a:bodyPr/>
          <a:lstStyle/>
          <a:p>
            <a:r>
              <a:rPr lang="fr-FR" sz="4400" dirty="0"/>
              <a:t>What i need to be a web developper</a:t>
            </a:r>
            <a:r>
              <a:rPr lang="fr-FR" sz="44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?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6A251-6565-4AA1-BA38-93266014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I need to have skills in coding and programming languages such as Python , c++ and Javascript.</a:t>
            </a:r>
          </a:p>
          <a:p>
            <a:r>
              <a:rPr lang="fr-FR" sz="2400" dirty="0"/>
              <a:t>I need to gain practical experience by pursueing Internships.</a:t>
            </a:r>
          </a:p>
          <a:p>
            <a:r>
              <a:rPr lang="fr-FR" sz="2400" dirty="0"/>
              <a:t>I need to build a resume and portfolio.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19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BE441-DD7E-4404-A4AC-6B4A4957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407029" cy="947141"/>
          </a:xfrm>
        </p:spPr>
        <p:txBody>
          <a:bodyPr/>
          <a:lstStyle/>
          <a:p>
            <a:r>
              <a:rPr lang="fr-FR" sz="4400" dirty="0"/>
              <a:t>Why i chose to learn web devlopment</a:t>
            </a:r>
            <a:r>
              <a:rPr lang="fr-FR" sz="4400" b="0" i="0" dirty="0">
                <a:solidFill>
                  <a:srgbClr val="161616"/>
                </a:solidFill>
                <a:effectLst/>
                <a:latin typeface="Montserrat" panose="020B0604020202020204" pitchFamily="2" charset="0"/>
              </a:rPr>
              <a:t>?</a:t>
            </a:r>
            <a:endParaRPr lang="fr-FR" sz="4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4BDDA-3D5E-4FC7-8A6F-D7776C5B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2411896"/>
            <a:ext cx="8882697" cy="3607904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Career opportunity: web developer can find jobs in less time.</a:t>
            </a:r>
          </a:p>
          <a:p>
            <a:r>
              <a:rPr lang="fr-FR" sz="2400" dirty="0"/>
              <a:t>Salary package: the web developers are in high demand and that can help me to get a job with a great salary package.</a:t>
            </a:r>
          </a:p>
          <a:p>
            <a:r>
              <a:rPr lang="fr-FR" sz="2400" dirty="0"/>
              <a:t>Work flexibility: i can work remotely. All i need is a laptop with a good internet connection.</a:t>
            </a:r>
          </a:p>
          <a:p>
            <a:r>
              <a:rPr lang="fr-FR" sz="2400" dirty="0"/>
              <a:t>Creative field: i can explore my creative side in many fields.</a:t>
            </a:r>
          </a:p>
        </p:txBody>
      </p:sp>
    </p:spTree>
    <p:extLst>
      <p:ext uri="{BB962C8B-B14F-4D97-AF65-F5344CB8AC3E}">
        <p14:creationId xmlns:p14="http://schemas.microsoft.com/office/powerpoint/2010/main" val="9905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E1AA5-F716-4E44-9227-45F50E8A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3" y="947920"/>
            <a:ext cx="8312854" cy="728480"/>
          </a:xfrm>
        </p:spPr>
        <p:txBody>
          <a:bodyPr/>
          <a:lstStyle/>
          <a:p>
            <a:r>
              <a:rPr lang="fr-FR" sz="44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0982A-B566-4F65-8FA4-B60E5EC1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In today’s modern world, we visit websites and web applications daily. From shopping for products on the internet to looking for information about certain subjects , everything is done on the world wide web.</a:t>
            </a:r>
          </a:p>
        </p:txBody>
      </p:sp>
    </p:spTree>
    <p:extLst>
      <p:ext uri="{BB962C8B-B14F-4D97-AF65-F5344CB8AC3E}">
        <p14:creationId xmlns:p14="http://schemas.microsoft.com/office/powerpoint/2010/main" val="1749337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92</TotalTime>
  <Words>288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Montserrat</vt:lpstr>
      <vt:lpstr>Wingdings 3</vt:lpstr>
      <vt:lpstr>Salle d’ions</vt:lpstr>
      <vt:lpstr>Introduction</vt:lpstr>
      <vt:lpstr>How does the web work?</vt:lpstr>
      <vt:lpstr>Présentation PowerPoint</vt:lpstr>
      <vt:lpstr>What i need to be a web developper?</vt:lpstr>
      <vt:lpstr>Why i chose to learn web devlopment?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</dc:title>
  <dc:creator>lenovo</dc:creator>
  <cp:lastModifiedBy>lenovo</cp:lastModifiedBy>
  <cp:revision>21</cp:revision>
  <dcterms:created xsi:type="dcterms:W3CDTF">2023-08-10T21:56:43Z</dcterms:created>
  <dcterms:modified xsi:type="dcterms:W3CDTF">2023-08-10T23:30:54Z</dcterms:modified>
</cp:coreProperties>
</file>