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7" r:id="rId4"/>
    <p:sldId id="259" r:id="rId5"/>
    <p:sldId id="267" r:id="rId6"/>
    <p:sldId id="262" r:id="rId7"/>
    <p:sldId id="263" r:id="rId8"/>
    <p:sldId id="264" r:id="rId9"/>
    <p:sldId id="265" r:id="rId10"/>
    <p:sldId id="266" r:id="rId11"/>
    <p:sldId id="275" r:id="rId12"/>
    <p:sldId id="269" r:id="rId13"/>
    <p:sldId id="277" r:id="rId14"/>
    <p:sldId id="274" r:id="rId15"/>
    <p:sldId id="273" r:id="rId16"/>
    <p:sldId id="272" r:id="rId17"/>
    <p:sldId id="271" r:id="rId18"/>
    <p:sldId id="27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9103308-635B-4E94-822B-918E010D3688}"/>
    <pc:docChg chg="addSld delSld modSld">
      <pc:chgData name="Guest User" userId="" providerId="Windows Live" clId="Web-{89103308-635B-4E94-822B-918E010D3688}" dt="2018-12-31T17:54:42.322" v="4"/>
      <pc:docMkLst>
        <pc:docMk/>
      </pc:docMkLst>
      <pc:sldChg chg="modSp">
        <pc:chgData name="Guest User" userId="" providerId="Windows Live" clId="Web-{89103308-635B-4E94-822B-918E010D3688}" dt="2018-12-31T17:52:13.448" v="1" actId="14100"/>
        <pc:sldMkLst>
          <pc:docMk/>
          <pc:sldMk cId="109857222" sldId="256"/>
        </pc:sldMkLst>
        <pc:spChg chg="mod">
          <ac:chgData name="Guest User" userId="" providerId="Windows Live" clId="Web-{89103308-635B-4E94-822B-918E010D3688}" dt="2018-12-31T17:52:13.448" v="1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delSp add del replId">
        <pc:chgData name="Guest User" userId="" providerId="Windows Live" clId="Web-{89103308-635B-4E94-822B-918E010D3688}" dt="2018-12-31T17:54:42.322" v="4"/>
        <pc:sldMkLst>
          <pc:docMk/>
          <pc:sldMk cId="3790477770" sldId="278"/>
        </pc:sldMkLst>
        <pc:picChg chg="del">
          <ac:chgData name="Guest User" userId="" providerId="Windows Live" clId="Web-{89103308-635B-4E94-822B-918E010D3688}" dt="2018-12-31T17:53:10.729" v="3"/>
          <ac:picMkLst>
            <pc:docMk/>
            <pc:sldMk cId="3790477770" sldId="278"/>
            <ac:picMk id="4" creationId="{13BF00C0-439E-4DB5-9232-2EE98A543511}"/>
          </ac:picMkLst>
        </pc:picChg>
      </pc:sldChg>
    </pc:docChg>
  </pc:docChgLst>
  <pc:docChgLst>
    <pc:chgData name="Ines Ferreira" userId="407e584e9dd0d1f8" providerId="Windows Live" clId="Web-{004331A4-78BC-488E-8617-83D81458174E}"/>
    <pc:docChg chg="addSld modSld">
      <pc:chgData name="Ines Ferreira" userId="407e584e9dd0d1f8" providerId="Windows Live" clId="Web-{004331A4-78BC-488E-8617-83D81458174E}" dt="2018-12-31T17:23:41.538" v="17" actId="1076"/>
      <pc:docMkLst>
        <pc:docMk/>
      </pc:docMkLst>
      <pc:sldChg chg="addSp delSp modSp">
        <pc:chgData name="Ines Ferreira" userId="407e584e9dd0d1f8" providerId="Windows Live" clId="Web-{004331A4-78BC-488E-8617-83D81458174E}" dt="2018-12-31T17:23:41.538" v="17" actId="1076"/>
        <pc:sldMkLst>
          <pc:docMk/>
          <pc:sldMk cId="2457877289" sldId="267"/>
        </pc:sldMkLst>
        <pc:spChg chg="del">
          <ac:chgData name="Ines Ferreira" userId="407e584e9dd0d1f8" providerId="Windows Live" clId="Web-{004331A4-78BC-488E-8617-83D81458174E}" dt="2018-12-31T17:23:11.892" v="5"/>
          <ac:spMkLst>
            <pc:docMk/>
            <pc:sldMk cId="2457877289" sldId="267"/>
            <ac:spMk id="3" creationId="{74958838-D067-4A09-B9DF-F5F86C3A1ED4}"/>
          </ac:spMkLst>
        </pc:spChg>
        <pc:picChg chg="add mod">
          <ac:chgData name="Ines Ferreira" userId="407e584e9dd0d1f8" providerId="Windows Live" clId="Web-{004331A4-78BC-488E-8617-83D81458174E}" dt="2018-12-31T17:23:41.538" v="17" actId="1076"/>
          <ac:picMkLst>
            <pc:docMk/>
            <pc:sldMk cId="2457877289" sldId="267"/>
            <ac:picMk id="2" creationId="{91E77292-4947-43FE-A58A-890584F9DAC2}"/>
          </ac:picMkLst>
        </pc:picChg>
        <pc:picChg chg="add mod">
          <ac:chgData name="Ines Ferreira" userId="407e584e9dd0d1f8" providerId="Windows Live" clId="Web-{004331A4-78BC-488E-8617-83D81458174E}" dt="2018-12-31T17:23:40.178" v="16" actId="1076"/>
          <ac:picMkLst>
            <pc:docMk/>
            <pc:sldMk cId="2457877289" sldId="267"/>
            <ac:picMk id="5" creationId="{D3AD89B9-73BA-44E6-9CE2-E6B09CD600F4}"/>
          </ac:picMkLst>
        </pc:picChg>
      </pc:sldChg>
      <pc:sldChg chg="addSp modSp new">
        <pc:chgData name="Ines Ferreira" userId="407e584e9dd0d1f8" providerId="Windows Live" clId="Web-{004331A4-78BC-488E-8617-83D81458174E}" dt="2018-12-31T17:23:05.798" v="4" actId="1076"/>
        <pc:sldMkLst>
          <pc:docMk/>
          <pc:sldMk cId="4173132077" sldId="277"/>
        </pc:sldMkLst>
        <pc:picChg chg="add mod">
          <ac:chgData name="Ines Ferreira" userId="407e584e9dd0d1f8" providerId="Windows Live" clId="Web-{004331A4-78BC-488E-8617-83D81458174E}" dt="2018-12-31T17:23:05.798" v="4" actId="1076"/>
          <ac:picMkLst>
            <pc:docMk/>
            <pc:sldMk cId="4173132077" sldId="277"/>
            <ac:picMk id="2" creationId="{FB6E5E90-1E92-4E39-8330-B77CCA4BFCA1}"/>
          </ac:picMkLst>
        </pc:picChg>
      </pc:sldChg>
    </pc:docChg>
  </pc:docChgLst>
  <pc:docChgLst>
    <pc:chgData name="Ines Ferreira" userId="407e584e9dd0d1f8" providerId="Windows Live" clId="Web-{64C4E364-C06D-4903-B43E-5F9DD55B45DB}"/>
    <pc:docChg chg="addSld delSld modSld sldOrd">
      <pc:chgData name="Ines Ferreira" userId="407e584e9dd0d1f8" providerId="Windows Live" clId="Web-{64C4E364-C06D-4903-B43E-5F9DD55B45DB}" dt="2018-12-31T16:44:24.020" v="258" actId="1076"/>
      <pc:docMkLst>
        <pc:docMk/>
      </pc:docMkLst>
      <pc:sldChg chg="modSp">
        <pc:chgData name="Ines Ferreira" userId="407e584e9dd0d1f8" providerId="Windows Live" clId="Web-{64C4E364-C06D-4903-B43E-5F9DD55B45DB}" dt="2018-12-31T16:18:54.269" v="52" actId="1076"/>
        <pc:sldMkLst>
          <pc:docMk/>
          <pc:sldMk cId="109857222" sldId="256"/>
        </pc:sldMkLst>
        <pc:spChg chg="mod">
          <ac:chgData name="Ines Ferreira" userId="407e584e9dd0d1f8" providerId="Windows Live" clId="Web-{64C4E364-C06D-4903-B43E-5F9DD55B45DB}" dt="2018-12-31T16:18:54.269" v="5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nes Ferreira" userId="407e584e9dd0d1f8" providerId="Windows Live" clId="Web-{64C4E364-C06D-4903-B43E-5F9DD55B45DB}" dt="2018-12-31T16:18:50.551" v="51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Ines Ferreira" userId="407e584e9dd0d1f8" providerId="Windows Live" clId="Web-{64C4E364-C06D-4903-B43E-5F9DD55B45DB}" dt="2018-12-31T16:26:40.078" v="95"/>
        <pc:sldMkLst>
          <pc:docMk/>
          <pc:sldMk cId="727444798" sldId="257"/>
        </pc:sldMkLst>
        <pc:spChg chg="del mod">
          <ac:chgData name="Ines Ferreira" userId="407e584e9dd0d1f8" providerId="Windows Live" clId="Web-{64C4E364-C06D-4903-B43E-5F9DD55B45DB}" dt="2018-12-31T16:24:42.579" v="94"/>
          <ac:spMkLst>
            <pc:docMk/>
            <pc:sldMk cId="727444798" sldId="257"/>
            <ac:spMk id="2" creationId="{A90BD1CD-2B92-4C25-AC13-EA0345250896}"/>
          </ac:spMkLst>
        </pc:spChg>
        <pc:spChg chg="del">
          <ac:chgData name="Ines Ferreira" userId="407e584e9dd0d1f8" providerId="Windows Live" clId="Web-{64C4E364-C06D-4903-B43E-5F9DD55B45DB}" dt="2018-12-31T16:22:11.704" v="87"/>
          <ac:spMkLst>
            <pc:docMk/>
            <pc:sldMk cId="727444798" sldId="257"/>
            <ac:spMk id="3" creationId="{0A332874-F99C-49D5-88A7-EEE98F53D95D}"/>
          </ac:spMkLst>
        </pc:spChg>
        <pc:spChg chg="add del mod">
          <ac:chgData name="Ines Ferreira" userId="407e584e9dd0d1f8" providerId="Windows Live" clId="Web-{64C4E364-C06D-4903-B43E-5F9DD55B45DB}" dt="2018-12-31T16:24:39.501" v="93"/>
          <ac:spMkLst>
            <pc:docMk/>
            <pc:sldMk cId="727444798" sldId="257"/>
            <ac:spMk id="4" creationId="{A73BE953-0A8E-4478-958D-63FF00EF4D5C}"/>
          </ac:spMkLst>
        </pc:spChg>
        <pc:spChg chg="add mod">
          <ac:chgData name="Ines Ferreira" userId="407e584e9dd0d1f8" providerId="Windows Live" clId="Web-{64C4E364-C06D-4903-B43E-5F9DD55B45DB}" dt="2018-12-31T16:19:33.285" v="86"/>
          <ac:spMkLst>
            <pc:docMk/>
            <pc:sldMk cId="727444798" sldId="257"/>
            <ac:spMk id="5" creationId="{9742FA82-CC97-4FA3-9B5D-3AA372E4B507}"/>
          </ac:spMkLst>
        </pc:spChg>
        <pc:spChg chg="add del mod">
          <ac:chgData name="Ines Ferreira" userId="407e584e9dd0d1f8" providerId="Windows Live" clId="Web-{64C4E364-C06D-4903-B43E-5F9DD55B45DB}" dt="2018-12-31T16:26:40.078" v="95"/>
          <ac:spMkLst>
            <pc:docMk/>
            <pc:sldMk cId="727444798" sldId="257"/>
            <ac:spMk id="9" creationId="{473BAAA0-A9E5-49AA-8490-2F32B2BB033B}"/>
          </ac:spMkLst>
        </pc:spChg>
        <pc:picChg chg="add mod ord">
          <ac:chgData name="Ines Ferreira" userId="407e584e9dd0d1f8" providerId="Windows Live" clId="Web-{64C4E364-C06D-4903-B43E-5F9DD55B45DB}" dt="2018-12-31T16:24:17.892" v="92" actId="1076"/>
          <ac:picMkLst>
            <pc:docMk/>
            <pc:sldMk cId="727444798" sldId="257"/>
            <ac:picMk id="6" creationId="{A9553EE3-F197-4FED-9540-885CC6B5A4B5}"/>
          </ac:picMkLst>
        </pc:picChg>
      </pc:sldChg>
      <pc:sldChg chg="addSp modSp new">
        <pc:chgData name="Ines Ferreira" userId="407e584e9dd0d1f8" providerId="Windows Live" clId="Web-{64C4E364-C06D-4903-B43E-5F9DD55B45DB}" dt="2018-12-31T16:29:40.435" v="116" actId="1076"/>
        <pc:sldMkLst>
          <pc:docMk/>
          <pc:sldMk cId="4153563840" sldId="258"/>
        </pc:sldMkLst>
        <pc:spChg chg="add mod">
          <ac:chgData name="Ines Ferreira" userId="407e584e9dd0d1f8" providerId="Windows Live" clId="Web-{64C4E364-C06D-4903-B43E-5F9DD55B45DB}" dt="2018-12-31T16:29:40.435" v="116" actId="1076"/>
          <ac:spMkLst>
            <pc:docMk/>
            <pc:sldMk cId="4153563840" sldId="258"/>
            <ac:spMk id="3" creationId="{2ADFD88B-E58F-4C77-9510-8EE229BAEAD9}"/>
          </ac:spMkLst>
        </pc:spChg>
      </pc:sldChg>
      <pc:sldChg chg="addSp modSp new">
        <pc:chgData name="Ines Ferreira" userId="407e584e9dd0d1f8" providerId="Windows Live" clId="Web-{64C4E364-C06D-4903-B43E-5F9DD55B45DB}" dt="2018-12-31T16:43:25.787" v="251" actId="20577"/>
        <pc:sldMkLst>
          <pc:docMk/>
          <pc:sldMk cId="2669747062" sldId="259"/>
        </pc:sldMkLst>
        <pc:spChg chg="add mod">
          <ac:chgData name="Ines Ferreira" userId="407e584e9dd0d1f8" providerId="Windows Live" clId="Web-{64C4E364-C06D-4903-B43E-5F9DD55B45DB}" dt="2018-12-31T16:43:25.787" v="251" actId="20577"/>
          <ac:spMkLst>
            <pc:docMk/>
            <pc:sldMk cId="2669747062" sldId="259"/>
            <ac:spMk id="3" creationId="{53C3E925-406B-401A-90A5-DB04D6554389}"/>
          </ac:spMkLst>
        </pc:spChg>
      </pc:sldChg>
      <pc:sldChg chg="modSp new del">
        <pc:chgData name="Ines Ferreira" userId="407e584e9dd0d1f8" providerId="Windows Live" clId="Web-{64C4E364-C06D-4903-B43E-5F9DD55B45DB}" dt="2018-12-31T16:33:40.885" v="156"/>
        <pc:sldMkLst>
          <pc:docMk/>
          <pc:sldMk cId="149211698" sldId="260"/>
        </pc:sldMkLst>
        <pc:spChg chg="mod">
          <ac:chgData name="Ines Ferreira" userId="407e584e9dd0d1f8" providerId="Windows Live" clId="Web-{64C4E364-C06D-4903-B43E-5F9DD55B45DB}" dt="2018-12-31T16:30:11.622" v="133" actId="20577"/>
          <ac:spMkLst>
            <pc:docMk/>
            <pc:sldMk cId="149211698" sldId="260"/>
            <ac:spMk id="2" creationId="{6C0F32A8-A893-44E5-80C6-12FCEA585474}"/>
          </ac:spMkLst>
        </pc:spChg>
      </pc:sldChg>
      <pc:sldChg chg="addSp delSp modSp new del">
        <pc:chgData name="Ines Ferreira" userId="407e584e9dd0d1f8" providerId="Windows Live" clId="Web-{64C4E364-C06D-4903-B43E-5F9DD55B45DB}" dt="2018-12-31T16:38:26.822" v="209"/>
        <pc:sldMkLst>
          <pc:docMk/>
          <pc:sldMk cId="821228541" sldId="261"/>
        </pc:sldMkLst>
        <pc:picChg chg="add del mod">
          <ac:chgData name="Ines Ferreira" userId="407e584e9dd0d1f8" providerId="Windows Live" clId="Web-{64C4E364-C06D-4903-B43E-5F9DD55B45DB}" dt="2018-12-31T16:32:37.729" v="146"/>
          <ac:picMkLst>
            <pc:docMk/>
            <pc:sldMk cId="821228541" sldId="261"/>
            <ac:picMk id="2" creationId="{A63709CD-B641-46E0-9E43-EC23A63121DF}"/>
          </ac:picMkLst>
        </pc:picChg>
        <pc:picChg chg="add mod">
          <ac:chgData name="Ines Ferreira" userId="407e584e9dd0d1f8" providerId="Windows Live" clId="Web-{64C4E364-C06D-4903-B43E-5F9DD55B45DB}" dt="2018-12-31T16:34:21.853" v="164" actId="1076"/>
          <ac:picMkLst>
            <pc:docMk/>
            <pc:sldMk cId="821228541" sldId="261"/>
            <ac:picMk id="4" creationId="{559613C1-FD60-4A35-B87F-583BF4B9CA3B}"/>
          </ac:picMkLst>
        </pc:picChg>
      </pc:sldChg>
      <pc:sldChg chg="addSp modSp new">
        <pc:chgData name="Ines Ferreira" userId="407e584e9dd0d1f8" providerId="Windows Live" clId="Web-{64C4E364-C06D-4903-B43E-5F9DD55B45DB}" dt="2018-12-31T16:33:33.979" v="155" actId="1076"/>
        <pc:sldMkLst>
          <pc:docMk/>
          <pc:sldMk cId="461261900" sldId="262"/>
        </pc:sldMkLst>
        <pc:picChg chg="add mod">
          <ac:chgData name="Ines Ferreira" userId="407e584e9dd0d1f8" providerId="Windows Live" clId="Web-{64C4E364-C06D-4903-B43E-5F9DD55B45DB}" dt="2018-12-31T16:33:33.979" v="155" actId="1076"/>
          <ac:picMkLst>
            <pc:docMk/>
            <pc:sldMk cId="461261900" sldId="262"/>
            <ac:picMk id="2" creationId="{BEAC3AC6-7E09-48ED-A397-6BA473254288}"/>
          </ac:picMkLst>
        </pc:picChg>
      </pc:sldChg>
      <pc:sldChg chg="addSp delSp modSp new">
        <pc:chgData name="Ines Ferreira" userId="407e584e9dd0d1f8" providerId="Windows Live" clId="Web-{64C4E364-C06D-4903-B43E-5F9DD55B45DB}" dt="2018-12-31T16:34:14.978" v="163" actId="1076"/>
        <pc:sldMkLst>
          <pc:docMk/>
          <pc:sldMk cId="3839726794" sldId="263"/>
        </pc:sldMkLst>
        <pc:picChg chg="add del mod">
          <ac:chgData name="Ines Ferreira" userId="407e584e9dd0d1f8" providerId="Windows Live" clId="Web-{64C4E364-C06D-4903-B43E-5F9DD55B45DB}" dt="2018-12-31T16:34:01.369" v="159"/>
          <ac:picMkLst>
            <pc:docMk/>
            <pc:sldMk cId="3839726794" sldId="263"/>
            <ac:picMk id="2" creationId="{D8FC7E46-F3FA-44D6-9C69-7AB72A07923F}"/>
          </ac:picMkLst>
        </pc:picChg>
        <pc:picChg chg="add mod">
          <ac:chgData name="Ines Ferreira" userId="407e584e9dd0d1f8" providerId="Windows Live" clId="Web-{64C4E364-C06D-4903-B43E-5F9DD55B45DB}" dt="2018-12-31T16:34:14.978" v="163" actId="1076"/>
          <ac:picMkLst>
            <pc:docMk/>
            <pc:sldMk cId="3839726794" sldId="263"/>
            <ac:picMk id="4" creationId="{13BF00C0-439E-4DB5-9232-2EE98A543511}"/>
          </ac:picMkLst>
        </pc:picChg>
      </pc:sldChg>
      <pc:sldChg chg="addSp modSp new">
        <pc:chgData name="Ines Ferreira" userId="407e584e9dd0d1f8" providerId="Windows Live" clId="Web-{64C4E364-C06D-4903-B43E-5F9DD55B45DB}" dt="2018-12-31T16:35:06.634" v="170" actId="1076"/>
        <pc:sldMkLst>
          <pc:docMk/>
          <pc:sldMk cId="2488688090" sldId="264"/>
        </pc:sldMkLst>
        <pc:picChg chg="add mod">
          <ac:chgData name="Ines Ferreira" userId="407e584e9dd0d1f8" providerId="Windows Live" clId="Web-{64C4E364-C06D-4903-B43E-5F9DD55B45DB}" dt="2018-12-31T16:35:06.634" v="170" actId="1076"/>
          <ac:picMkLst>
            <pc:docMk/>
            <pc:sldMk cId="2488688090" sldId="264"/>
            <ac:picMk id="2" creationId="{18A63756-EB5F-4EE1-8D36-F74920B4C606}"/>
          </ac:picMkLst>
        </pc:picChg>
      </pc:sldChg>
      <pc:sldChg chg="addSp modSp new">
        <pc:chgData name="Ines Ferreira" userId="407e584e9dd0d1f8" providerId="Windows Live" clId="Web-{64C4E364-C06D-4903-B43E-5F9DD55B45DB}" dt="2018-12-31T16:36:16.617" v="176" actId="1076"/>
        <pc:sldMkLst>
          <pc:docMk/>
          <pc:sldMk cId="3223110448" sldId="265"/>
        </pc:sldMkLst>
        <pc:picChg chg="add mod">
          <ac:chgData name="Ines Ferreira" userId="407e584e9dd0d1f8" providerId="Windows Live" clId="Web-{64C4E364-C06D-4903-B43E-5F9DD55B45DB}" dt="2018-12-31T16:36:16.617" v="176" actId="1076"/>
          <ac:picMkLst>
            <pc:docMk/>
            <pc:sldMk cId="3223110448" sldId="265"/>
            <ac:picMk id="2" creationId="{1F302172-5292-4126-9DA5-11B33E8CEFC7}"/>
          </ac:picMkLst>
        </pc:picChg>
      </pc:sldChg>
      <pc:sldChg chg="addSp modSp new">
        <pc:chgData name="Ines Ferreira" userId="407e584e9dd0d1f8" providerId="Windows Live" clId="Web-{64C4E364-C06D-4903-B43E-5F9DD55B45DB}" dt="2018-12-31T16:37:04.057" v="184" actId="1076"/>
        <pc:sldMkLst>
          <pc:docMk/>
          <pc:sldMk cId="2914121623" sldId="266"/>
        </pc:sldMkLst>
        <pc:picChg chg="add mod">
          <ac:chgData name="Ines Ferreira" userId="407e584e9dd0d1f8" providerId="Windows Live" clId="Web-{64C4E364-C06D-4903-B43E-5F9DD55B45DB}" dt="2018-12-31T16:37:04.057" v="184" actId="1076"/>
          <ac:picMkLst>
            <pc:docMk/>
            <pc:sldMk cId="2914121623" sldId="266"/>
            <ac:picMk id="2" creationId="{9C24A2AC-D218-46AD-93F9-22A31CEAAB21}"/>
          </ac:picMkLst>
        </pc:picChg>
      </pc:sldChg>
      <pc:sldChg chg="addSp modSp new">
        <pc:chgData name="Ines Ferreira" userId="407e584e9dd0d1f8" providerId="Windows Live" clId="Web-{64C4E364-C06D-4903-B43E-5F9DD55B45DB}" dt="2018-12-31T16:37:43.229" v="195" actId="1076"/>
        <pc:sldMkLst>
          <pc:docMk/>
          <pc:sldMk cId="2457877289" sldId="267"/>
        </pc:sldMkLst>
        <pc:spChg chg="add mod">
          <ac:chgData name="Ines Ferreira" userId="407e584e9dd0d1f8" providerId="Windows Live" clId="Web-{64C4E364-C06D-4903-B43E-5F9DD55B45DB}" dt="2018-12-31T16:37:43.229" v="195" actId="1076"/>
          <ac:spMkLst>
            <pc:docMk/>
            <pc:sldMk cId="2457877289" sldId="267"/>
            <ac:spMk id="3" creationId="{74958838-D067-4A09-B9DF-F5F86C3A1ED4}"/>
          </ac:spMkLst>
        </pc:spChg>
      </pc:sldChg>
      <pc:sldChg chg="new del">
        <pc:chgData name="Ines Ferreira" userId="407e584e9dd0d1f8" providerId="Windows Live" clId="Web-{64C4E364-C06D-4903-B43E-5F9DD55B45DB}" dt="2018-12-31T16:38:08.775" v="200"/>
        <pc:sldMkLst>
          <pc:docMk/>
          <pc:sldMk cId="1340610846" sldId="268"/>
        </pc:sldMkLst>
      </pc:sldChg>
      <pc:sldChg chg="modSp add ord replId">
        <pc:chgData name="Ines Ferreira" userId="407e584e9dd0d1f8" providerId="Windows Live" clId="Web-{64C4E364-C06D-4903-B43E-5F9DD55B45DB}" dt="2018-12-31T16:43:17.615" v="246" actId="20577"/>
        <pc:sldMkLst>
          <pc:docMk/>
          <pc:sldMk cId="3599360762" sldId="269"/>
        </pc:sldMkLst>
        <pc:spChg chg="mod">
          <ac:chgData name="Ines Ferreira" userId="407e584e9dd0d1f8" providerId="Windows Live" clId="Web-{64C4E364-C06D-4903-B43E-5F9DD55B45DB}" dt="2018-12-31T16:43:17.615" v="246" actId="20577"/>
          <ac:spMkLst>
            <pc:docMk/>
            <pc:sldMk cId="3599360762" sldId="269"/>
            <ac:spMk id="3" creationId="{53C3E925-406B-401A-90A5-DB04D6554389}"/>
          </ac:spMkLst>
        </pc:spChg>
      </pc:sldChg>
      <pc:sldChg chg="addSp delSp modSp add replId">
        <pc:chgData name="Ines Ferreira" userId="407e584e9dd0d1f8" providerId="Windows Live" clId="Web-{64C4E364-C06D-4903-B43E-5F9DD55B45DB}" dt="2018-12-31T16:38:24.447" v="208" actId="1076"/>
        <pc:sldMkLst>
          <pc:docMk/>
          <pc:sldMk cId="444546943" sldId="270"/>
        </pc:sldMkLst>
        <pc:picChg chg="del">
          <ac:chgData name="Ines Ferreira" userId="407e584e9dd0d1f8" providerId="Windows Live" clId="Web-{64C4E364-C06D-4903-B43E-5F9DD55B45DB}" dt="2018-12-31T16:38:22.275" v="206"/>
          <ac:picMkLst>
            <pc:docMk/>
            <pc:sldMk cId="444546943" sldId="270"/>
            <ac:picMk id="2" creationId="{9C24A2AC-D218-46AD-93F9-22A31CEAAB21}"/>
          </ac:picMkLst>
        </pc:picChg>
        <pc:picChg chg="add mod">
          <ac:chgData name="Ines Ferreira" userId="407e584e9dd0d1f8" providerId="Windows Live" clId="Web-{64C4E364-C06D-4903-B43E-5F9DD55B45DB}" dt="2018-12-31T16:38:24.447" v="208" actId="1076"/>
          <ac:picMkLst>
            <pc:docMk/>
            <pc:sldMk cId="444546943" sldId="270"/>
            <ac:picMk id="4" creationId="{17712B6B-EFAA-4C59-BAFA-231DD0D9E5FD}"/>
          </ac:picMkLst>
        </pc:picChg>
      </pc:sldChg>
      <pc:sldChg chg="addSp delSp modSp add replId">
        <pc:chgData name="Ines Ferreira" userId="407e584e9dd0d1f8" providerId="Windows Live" clId="Web-{64C4E364-C06D-4903-B43E-5F9DD55B45DB}" dt="2018-12-31T16:38:57.368" v="214" actId="1076"/>
        <pc:sldMkLst>
          <pc:docMk/>
          <pc:sldMk cId="1919101732" sldId="271"/>
        </pc:sldMkLst>
        <pc:picChg chg="del">
          <ac:chgData name="Ines Ferreira" userId="407e584e9dd0d1f8" providerId="Windows Live" clId="Web-{64C4E364-C06D-4903-B43E-5F9DD55B45DB}" dt="2018-12-31T16:38:31.540" v="210"/>
          <ac:picMkLst>
            <pc:docMk/>
            <pc:sldMk cId="1919101732" sldId="271"/>
            <ac:picMk id="2" creationId="{1F302172-5292-4126-9DA5-11B33E8CEFC7}"/>
          </ac:picMkLst>
        </pc:picChg>
        <pc:picChg chg="add mod">
          <ac:chgData name="Ines Ferreira" userId="407e584e9dd0d1f8" providerId="Windows Live" clId="Web-{64C4E364-C06D-4903-B43E-5F9DD55B45DB}" dt="2018-12-31T16:38:57.368" v="214" actId="1076"/>
          <ac:picMkLst>
            <pc:docMk/>
            <pc:sldMk cId="1919101732" sldId="271"/>
            <ac:picMk id="3" creationId="{55759A47-1C28-4565-8390-9658A60AA2EA}"/>
          </ac:picMkLst>
        </pc:picChg>
      </pc:sldChg>
      <pc:sldChg chg="addSp delSp modSp add replId">
        <pc:chgData name="Ines Ferreira" userId="407e584e9dd0d1f8" providerId="Windows Live" clId="Web-{64C4E364-C06D-4903-B43E-5F9DD55B45DB}" dt="2018-12-31T16:39:44.789" v="224" actId="1076"/>
        <pc:sldMkLst>
          <pc:docMk/>
          <pc:sldMk cId="1379248396" sldId="272"/>
        </pc:sldMkLst>
        <pc:picChg chg="del">
          <ac:chgData name="Ines Ferreira" userId="407e584e9dd0d1f8" providerId="Windows Live" clId="Web-{64C4E364-C06D-4903-B43E-5F9DD55B45DB}" dt="2018-12-31T16:39:01.446" v="215"/>
          <ac:picMkLst>
            <pc:docMk/>
            <pc:sldMk cId="1379248396" sldId="272"/>
            <ac:picMk id="2" creationId="{18A63756-EB5F-4EE1-8D36-F74920B4C606}"/>
          </ac:picMkLst>
        </pc:picChg>
        <pc:picChg chg="add mod">
          <ac:chgData name="Ines Ferreira" userId="407e584e9dd0d1f8" providerId="Windows Live" clId="Web-{64C4E364-C06D-4903-B43E-5F9DD55B45DB}" dt="2018-12-31T16:39:44.789" v="224" actId="1076"/>
          <ac:picMkLst>
            <pc:docMk/>
            <pc:sldMk cId="1379248396" sldId="272"/>
            <ac:picMk id="3" creationId="{665BE67A-A830-4233-B317-787F792D53C1}"/>
          </ac:picMkLst>
        </pc:picChg>
      </pc:sldChg>
      <pc:sldChg chg="addSp delSp modSp add replId">
        <pc:chgData name="Ines Ferreira" userId="407e584e9dd0d1f8" providerId="Windows Live" clId="Web-{64C4E364-C06D-4903-B43E-5F9DD55B45DB}" dt="2018-12-31T16:42:55.490" v="241" actId="1076"/>
        <pc:sldMkLst>
          <pc:docMk/>
          <pc:sldMk cId="2519283500" sldId="273"/>
        </pc:sldMkLst>
        <pc:picChg chg="add mod">
          <ac:chgData name="Ines Ferreira" userId="407e584e9dd0d1f8" providerId="Windows Live" clId="Web-{64C4E364-C06D-4903-B43E-5F9DD55B45DB}" dt="2018-12-31T16:42:55.490" v="241" actId="1076"/>
          <ac:picMkLst>
            <pc:docMk/>
            <pc:sldMk cId="2519283500" sldId="273"/>
            <ac:picMk id="2" creationId="{0F206E46-E58D-49B0-9F65-F1FF7955C90C}"/>
          </ac:picMkLst>
        </pc:picChg>
        <pc:picChg chg="del">
          <ac:chgData name="Ines Ferreira" userId="407e584e9dd0d1f8" providerId="Windows Live" clId="Web-{64C4E364-C06D-4903-B43E-5F9DD55B45DB}" dt="2018-12-31T16:39:49.227" v="225"/>
          <ac:picMkLst>
            <pc:docMk/>
            <pc:sldMk cId="2519283500" sldId="273"/>
            <ac:picMk id="4" creationId="{13BF00C0-439E-4DB5-9232-2EE98A543511}"/>
          </ac:picMkLst>
        </pc:picChg>
      </pc:sldChg>
      <pc:sldChg chg="addSp delSp modSp add replId">
        <pc:chgData name="Ines Ferreira" userId="407e584e9dd0d1f8" providerId="Windows Live" clId="Web-{64C4E364-C06D-4903-B43E-5F9DD55B45DB}" dt="2018-12-31T16:41:08.726" v="231" actId="1076"/>
        <pc:sldMkLst>
          <pc:docMk/>
          <pc:sldMk cId="1553488949" sldId="274"/>
        </pc:sldMkLst>
        <pc:picChg chg="del">
          <ac:chgData name="Ines Ferreira" userId="407e584e9dd0d1f8" providerId="Windows Live" clId="Web-{64C4E364-C06D-4903-B43E-5F9DD55B45DB}" dt="2018-12-31T16:40:58.773" v="226"/>
          <ac:picMkLst>
            <pc:docMk/>
            <pc:sldMk cId="1553488949" sldId="274"/>
            <ac:picMk id="2" creationId="{BEAC3AC6-7E09-48ED-A397-6BA473254288}"/>
          </ac:picMkLst>
        </pc:picChg>
        <pc:picChg chg="add mod">
          <ac:chgData name="Ines Ferreira" userId="407e584e9dd0d1f8" providerId="Windows Live" clId="Web-{64C4E364-C06D-4903-B43E-5F9DD55B45DB}" dt="2018-12-31T16:41:08.726" v="231" actId="1076"/>
          <ac:picMkLst>
            <pc:docMk/>
            <pc:sldMk cId="1553488949" sldId="274"/>
            <ac:picMk id="3" creationId="{94BB4CE4-3CB8-450D-8CB5-8A32FF198C4F}"/>
          </ac:picMkLst>
        </pc:picChg>
      </pc:sldChg>
      <pc:sldChg chg="addSp modSp new">
        <pc:chgData name="Ines Ferreira" userId="407e584e9dd0d1f8" providerId="Windows Live" clId="Web-{64C4E364-C06D-4903-B43E-5F9DD55B45DB}" dt="2018-12-31T16:42:42.037" v="236" actId="1076"/>
        <pc:sldMkLst>
          <pc:docMk/>
          <pc:sldMk cId="3140358266" sldId="275"/>
        </pc:sldMkLst>
        <pc:picChg chg="add mod">
          <ac:chgData name="Ines Ferreira" userId="407e584e9dd0d1f8" providerId="Windows Live" clId="Web-{64C4E364-C06D-4903-B43E-5F9DD55B45DB}" dt="2018-12-31T16:42:42.037" v="236" actId="1076"/>
          <ac:picMkLst>
            <pc:docMk/>
            <pc:sldMk cId="3140358266" sldId="275"/>
            <ac:picMk id="2" creationId="{6972DADE-FE5D-4E7F-9756-7BD9AD683DED}"/>
          </ac:picMkLst>
        </pc:picChg>
      </pc:sldChg>
      <pc:sldChg chg="addSp modSp new">
        <pc:chgData name="Ines Ferreira" userId="407e584e9dd0d1f8" providerId="Windows Live" clId="Web-{64C4E364-C06D-4903-B43E-5F9DD55B45DB}" dt="2018-12-31T16:44:24.020" v="258" actId="1076"/>
        <pc:sldMkLst>
          <pc:docMk/>
          <pc:sldMk cId="2920808960" sldId="276"/>
        </pc:sldMkLst>
        <pc:picChg chg="add mod">
          <ac:chgData name="Ines Ferreira" userId="407e584e9dd0d1f8" providerId="Windows Live" clId="Web-{64C4E364-C06D-4903-B43E-5F9DD55B45DB}" dt="2018-12-31T16:44:24.020" v="258" actId="1076"/>
          <ac:picMkLst>
            <pc:docMk/>
            <pc:sldMk cId="2920808960" sldId="276"/>
            <ac:picMk id="2" creationId="{D5D58835-BD2C-40C8-AFEB-92628516FF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1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0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53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65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0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382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6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6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6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02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077" y="2376081"/>
            <a:ext cx="9144000" cy="212205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Implementação</a:t>
            </a:r>
            <a:r>
              <a:rPr lang="en-US" dirty="0">
                <a:cs typeface="Calibri Light"/>
              </a:rPr>
              <a:t> da </a:t>
            </a:r>
            <a:r>
              <a:rPr lang="en-US" dirty="0" err="1">
                <a:cs typeface="Calibri Light"/>
              </a:rPr>
              <a:t>Decomposição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Empírica</a:t>
            </a:r>
            <a:r>
              <a:rPr lang="en-US" dirty="0">
                <a:cs typeface="Calibri Light"/>
              </a:rPr>
              <a:t> Modal e</a:t>
            </a:r>
            <a:endParaRPr lang="pt-BR" dirty="0"/>
          </a:p>
          <a:p>
            <a:r>
              <a:rPr lang="en-US" dirty="0" err="1">
                <a:cs typeface="Calibri Light"/>
              </a:rPr>
              <a:t>Exemplos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Aplicação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23" y="5959679"/>
            <a:ext cx="9144000" cy="3922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cs typeface="Calibri"/>
              </a:rPr>
              <a:t>Inês</a:t>
            </a:r>
            <a:r>
              <a:rPr lang="en-US" dirty="0">
                <a:cs typeface="Calibri"/>
              </a:rPr>
              <a:t> Ferreira e Filipa Valente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9C24A2AC-D218-46AD-93F9-22A31CEA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95" y="236593"/>
            <a:ext cx="8383302" cy="62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2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mapa&#10;&#10;Descrição gerada com alta confiança">
            <a:extLst>
              <a:ext uri="{FF2B5EF4-FFF2-40B4-BE49-F238E27FC236}">
                <a16:creationId xmlns:a16="http://schemas.microsoft.com/office/drawing/2014/main" id="{6972DADE-FE5D-4E7F-9756-7BD9AD68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95" y="106335"/>
            <a:ext cx="8721969" cy="655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5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3C3E925-406B-401A-90A5-DB04D6554389}"/>
              </a:ext>
            </a:extLst>
          </p:cNvPr>
          <p:cNvSpPr txBox="1">
            <a:spLocks/>
          </p:cNvSpPr>
          <p:nvPr/>
        </p:nvSpPr>
        <p:spPr>
          <a:xfrm>
            <a:off x="2479429" y="2866048"/>
            <a:ext cx="8170985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Exemplo de Implementação 2</a:t>
            </a:r>
          </a:p>
          <a:p>
            <a:r>
              <a:rPr lang="pt-BR">
                <a:cs typeface="Calibri Light"/>
              </a:rPr>
              <a:t>Sun Spots</a:t>
            </a:r>
          </a:p>
        </p:txBody>
      </p:sp>
    </p:spTree>
    <p:extLst>
      <p:ext uri="{BB962C8B-B14F-4D97-AF65-F5344CB8AC3E}">
        <p14:creationId xmlns:p14="http://schemas.microsoft.com/office/powerpoint/2010/main" val="359936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FB6E5E90-1E92-4E39-8330-B77CCA4B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7" y="1228668"/>
            <a:ext cx="10795686" cy="39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3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extLst>
              <a:ext uri="{FF2B5EF4-FFF2-40B4-BE49-F238E27FC236}">
                <a16:creationId xmlns:a16="http://schemas.microsoft.com/office/drawing/2014/main" id="{94BB4CE4-3CB8-450D-8CB5-8A32FF19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51" y="223566"/>
            <a:ext cx="8572174" cy="6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8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0F206E46-E58D-49B0-9F65-F1FF7955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48" y="525527"/>
            <a:ext cx="11027507" cy="583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8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>
            <a:extLst>
              <a:ext uri="{FF2B5EF4-FFF2-40B4-BE49-F238E27FC236}">
                <a16:creationId xmlns:a16="http://schemas.microsoft.com/office/drawing/2014/main" id="{665BE67A-A830-4233-B317-787F792D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05" y="197514"/>
            <a:ext cx="8474480" cy="63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4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55759A47-1C28-4565-8390-9658A60A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05" y="262643"/>
            <a:ext cx="8578687" cy="64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01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17712B6B-EFAA-4C59-BAFA-231DD0D9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5" y="549206"/>
            <a:ext cx="7966482" cy="59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46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5D58835-BD2C-40C8-AFEB-92628516F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89" y="164951"/>
            <a:ext cx="8624277" cy="648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0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DFD88B-E58F-4C77-9510-8EE229BAEAD9}"/>
              </a:ext>
            </a:extLst>
          </p:cNvPr>
          <p:cNvSpPr txBox="1">
            <a:spLocks/>
          </p:cNvSpPr>
          <p:nvPr/>
        </p:nvSpPr>
        <p:spPr>
          <a:xfrm>
            <a:off x="2774461" y="2815695"/>
            <a:ext cx="7333436" cy="1684216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cs typeface="Calibri Light"/>
              </a:rPr>
              <a:t>Processo</a:t>
            </a:r>
            <a:r>
              <a:rPr lang="en-US" dirty="0">
                <a:cs typeface="Calibri Light"/>
              </a:rPr>
              <a:t> de Mirroring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56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>
            <a:extLst>
              <a:ext uri="{FF2B5EF4-FFF2-40B4-BE49-F238E27FC236}">
                <a16:creationId xmlns:a16="http://schemas.microsoft.com/office/drawing/2014/main" id="{A9553EE3-F197-4FED-9540-885CC6B5A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427" y="112753"/>
            <a:ext cx="8724377" cy="655267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42FA82-CC97-4FA3-9B5D-3AA372E4B507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44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53C3E925-406B-401A-90A5-DB04D6554389}"/>
              </a:ext>
            </a:extLst>
          </p:cNvPr>
          <p:cNvSpPr txBox="1">
            <a:spLocks/>
          </p:cNvSpPr>
          <p:nvPr/>
        </p:nvSpPr>
        <p:spPr>
          <a:xfrm>
            <a:off x="2479429" y="2866048"/>
            <a:ext cx="8170985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cs typeface="Calibri Light"/>
              </a:rPr>
              <a:t>Exemplo de Implementação 1</a:t>
            </a:r>
          </a:p>
          <a:p>
            <a:r>
              <a:rPr lang="pt-BR" dirty="0">
                <a:cs typeface="Calibri Light"/>
              </a:rPr>
              <a:t>Soma de Senos</a:t>
            </a:r>
          </a:p>
          <a:p>
            <a:endParaRPr lang="pt-BR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974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>
            <a:extLst>
              <a:ext uri="{FF2B5EF4-FFF2-40B4-BE49-F238E27FC236}">
                <a16:creationId xmlns:a16="http://schemas.microsoft.com/office/drawing/2014/main" id="{91E77292-4947-43FE-A58A-890584F9D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0" y="3118454"/>
            <a:ext cx="11155200" cy="2025091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D3AD89B9-73BA-44E6-9CE2-E6B09CD6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0" y="1484276"/>
            <a:ext cx="11365200" cy="10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7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BEAC3AC6-7E09-48ED-A397-6BA47325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16" y="262643"/>
            <a:ext cx="8318174" cy="62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6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objeto&#10;&#10;Descrição gerada com alta confiança">
            <a:extLst>
              <a:ext uri="{FF2B5EF4-FFF2-40B4-BE49-F238E27FC236}">
                <a16:creationId xmlns:a16="http://schemas.microsoft.com/office/drawing/2014/main" id="{13BF00C0-439E-4DB5-9232-2EE98A54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26" y="132386"/>
            <a:ext cx="8787097" cy="65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2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18A63756-EB5F-4EE1-8D36-F74920B4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88" y="288695"/>
            <a:ext cx="8383302" cy="63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F302172-5292-4126-9DA5-11B33E8C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87" y="327772"/>
            <a:ext cx="8357251" cy="62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10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Celestial</vt:lpstr>
      <vt:lpstr>Implementação da Decomposição Empírica Modal e Exemplos de Aplicação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15</cp:revision>
  <dcterms:created xsi:type="dcterms:W3CDTF">2013-07-15T20:26:40Z</dcterms:created>
  <dcterms:modified xsi:type="dcterms:W3CDTF">2018-12-31T17:59:48Z</dcterms:modified>
</cp:coreProperties>
</file>