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69A7"/>
    <a:srgbClr val="FF3333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0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877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70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6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517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29/04/2018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667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29/04/2018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06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29/04/2018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14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29/04/2018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853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29/04/2018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279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2437300-0444-4CE7-907B-B7E5D4BCB335}" type="datetimeFigureOut">
              <a:rPr lang="pt-PT" smtClean="0"/>
              <a:t>29/04/2018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90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37300-0444-4CE7-907B-B7E5D4BCB335}" type="datetimeFigureOut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72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F1CCC-0F7D-4AAC-9967-C7605D861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180" y="1596681"/>
            <a:ext cx="9309463" cy="1612264"/>
          </a:xfrm>
        </p:spPr>
        <p:txBody>
          <a:bodyPr>
            <a:normAutofit fontScale="90000"/>
          </a:bodyPr>
          <a:lstStyle/>
          <a:p>
            <a:pPr algn="l"/>
            <a:r>
              <a:rPr lang="pt-PT" dirty="0">
                <a:solidFill>
                  <a:schemeClr val="tx1"/>
                </a:solidFill>
                <a:cs typeface="Arial" panose="020B0604020202020204" pitchFamily="34" charset="0"/>
              </a:rPr>
              <a:t>Segurança da informação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FEBC7E0-8526-4F49-B421-4E8F84DDC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180" y="3518185"/>
            <a:ext cx="7543800" cy="857250"/>
          </a:xfrm>
        </p:spPr>
        <p:txBody>
          <a:bodyPr>
            <a:normAutofit lnSpcReduction="10000"/>
          </a:bodyPr>
          <a:lstStyle/>
          <a:p>
            <a:pPr algn="l"/>
            <a:r>
              <a:rPr lang="pt-PT" sz="1600" dirty="0">
                <a:cs typeface="Arial" panose="020B0604020202020204" pitchFamily="34" charset="0"/>
              </a:rPr>
              <a:t>Projeto e Seminário</a:t>
            </a:r>
          </a:p>
          <a:p>
            <a:pPr algn="l"/>
            <a:r>
              <a:rPr lang="pt-PT" sz="1600" dirty="0">
                <a:cs typeface="Arial" panose="020B0604020202020204" pitchFamily="34" charset="0"/>
              </a:rPr>
              <a:t>Semestre de Verão 2017/2018</a:t>
            </a:r>
          </a:p>
          <a:p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6F35A96-4962-4BD7-B1A5-226215768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83" y="-15583"/>
            <a:ext cx="2281440" cy="161226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029C821-E5BF-4F84-AF45-156D950C1254}"/>
              </a:ext>
            </a:extLst>
          </p:cNvPr>
          <p:cNvSpPr txBox="1"/>
          <p:nvPr/>
        </p:nvSpPr>
        <p:spPr>
          <a:xfrm>
            <a:off x="83105" y="6296939"/>
            <a:ext cx="447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Orientadores: Nuno </a:t>
            </a:r>
            <a:r>
              <a:rPr lang="pt-PT" dirty="0" err="1"/>
              <a:t>Datia</a:t>
            </a:r>
            <a:r>
              <a:rPr lang="pt-PT" dirty="0"/>
              <a:t>  | Matilde Pato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55A6DD-EA48-41E0-B69D-6A51C4127E7C}"/>
              </a:ext>
            </a:extLst>
          </p:cNvPr>
          <p:cNvSpPr txBox="1"/>
          <p:nvPr/>
        </p:nvSpPr>
        <p:spPr>
          <a:xfrm>
            <a:off x="4994912" y="6296939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Autor: Nuno Veloso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DD5623-3444-453D-99EE-6952B90F92D3}"/>
              </a:ext>
            </a:extLst>
          </p:cNvPr>
          <p:cNvSpPr txBox="1"/>
          <p:nvPr/>
        </p:nvSpPr>
        <p:spPr>
          <a:xfrm>
            <a:off x="10049882" y="629693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25/04/2018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A896E0-63A0-4759-AF35-97051F673360}"/>
              </a:ext>
            </a:extLst>
          </p:cNvPr>
          <p:cNvSpPr/>
          <p:nvPr/>
        </p:nvSpPr>
        <p:spPr>
          <a:xfrm>
            <a:off x="2239736" y="379204"/>
            <a:ext cx="6425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cs typeface="Arial" panose="020B0604020202020204" pitchFamily="34" charset="0"/>
              </a:rPr>
              <a:t>Área Departamental de Engenharia de Eletrónica e Telecomunicações e de Computadores Licenciatura em Engenharia Informática e de Computadores </a:t>
            </a:r>
          </a:p>
        </p:txBody>
      </p:sp>
    </p:spTree>
    <p:extLst>
      <p:ext uri="{BB962C8B-B14F-4D97-AF65-F5344CB8AC3E}">
        <p14:creationId xmlns:p14="http://schemas.microsoft.com/office/powerpoint/2010/main" val="405758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83540CE-C38D-408A-96CC-00279711764E}"/>
              </a:ext>
            </a:extLst>
          </p:cNvPr>
          <p:cNvSpPr txBox="1">
            <a:spLocks/>
          </p:cNvSpPr>
          <p:nvPr/>
        </p:nvSpPr>
        <p:spPr>
          <a:xfrm>
            <a:off x="838200" y="3426823"/>
            <a:ext cx="70604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latin typeface="+mn-lt"/>
                <a:cs typeface="Arial" panose="020B0604020202020204" pitchFamily="34" charset="0"/>
              </a:rPr>
              <a:t>Onde existe a informação?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FD9C56-6B18-4284-AE9B-C6B581540511}"/>
              </a:ext>
            </a:extLst>
          </p:cNvPr>
          <p:cNvSpPr txBox="1"/>
          <p:nvPr/>
        </p:nvSpPr>
        <p:spPr>
          <a:xfrm>
            <a:off x="838200" y="757645"/>
            <a:ext cx="6008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>
                <a:cs typeface="Arial" panose="020B0604020202020204" pitchFamily="34" charset="0"/>
              </a:rPr>
              <a:t>O que é a informação?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21836A-E728-48F8-9EFA-D6675789CDD7}"/>
              </a:ext>
            </a:extLst>
          </p:cNvPr>
          <p:cNvSpPr txBox="1"/>
          <p:nvPr/>
        </p:nvSpPr>
        <p:spPr>
          <a:xfrm>
            <a:off x="838200" y="1844004"/>
            <a:ext cx="5774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	dados + contexto = informação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102849-8B12-46C6-B1B9-B85AF0F20784}"/>
              </a:ext>
            </a:extLst>
          </p:cNvPr>
          <p:cNvSpPr txBox="1"/>
          <p:nvPr/>
        </p:nvSpPr>
        <p:spPr>
          <a:xfrm>
            <a:off x="838200" y="4752386"/>
            <a:ext cx="395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	troca de mensagens</a:t>
            </a:r>
          </a:p>
        </p:txBody>
      </p:sp>
    </p:spTree>
    <p:extLst>
      <p:ext uri="{BB962C8B-B14F-4D97-AF65-F5344CB8AC3E}">
        <p14:creationId xmlns:p14="http://schemas.microsoft.com/office/powerpoint/2010/main" val="47740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61A3863-D7DF-4F2B-902C-AC8F4000A3AB}"/>
              </a:ext>
            </a:extLst>
          </p:cNvPr>
          <p:cNvSpPr txBox="1"/>
          <p:nvPr/>
        </p:nvSpPr>
        <p:spPr>
          <a:xfrm>
            <a:off x="2969695" y="384282"/>
            <a:ext cx="6252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dirty="0"/>
              <a:t>Propriedades da SI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BC6D7A-B81F-4E65-ADE6-DB5318AEC1B8}"/>
              </a:ext>
            </a:extLst>
          </p:cNvPr>
          <p:cNvSpPr txBox="1"/>
          <p:nvPr/>
        </p:nvSpPr>
        <p:spPr>
          <a:xfrm>
            <a:off x="687977" y="2081349"/>
            <a:ext cx="52338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Confidencialidade</a:t>
            </a:r>
          </a:p>
          <a:p>
            <a:pPr marL="285750" indent="-285750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Integridade</a:t>
            </a:r>
          </a:p>
          <a:p>
            <a:pPr marL="285750" indent="-285750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Disponibilidade</a:t>
            </a:r>
          </a:p>
        </p:txBody>
      </p:sp>
    </p:spTree>
    <p:extLst>
      <p:ext uri="{BB962C8B-B14F-4D97-AF65-F5344CB8AC3E}">
        <p14:creationId xmlns:p14="http://schemas.microsoft.com/office/powerpoint/2010/main" val="1029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nvestidor.pt/imagens/balan%C3%A7a.jpg">
            <a:extLst>
              <a:ext uri="{FF2B5EF4-FFF2-40B4-BE49-F238E27FC236}">
                <a16:creationId xmlns:a16="http://schemas.microsoft.com/office/drawing/2014/main" id="{0610E75B-C3BA-4CE0-8B58-953DFA326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749" y="2541937"/>
            <a:ext cx="4338501" cy="289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C3A3EFF-BDEC-4FED-8D28-97338A0FE072}"/>
              </a:ext>
            </a:extLst>
          </p:cNvPr>
          <p:cNvSpPr txBox="1"/>
          <p:nvPr/>
        </p:nvSpPr>
        <p:spPr>
          <a:xfrm>
            <a:off x="2593854" y="313119"/>
            <a:ext cx="70042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400" dirty="0"/>
              <a:t>Existe 100% de </a:t>
            </a:r>
          </a:p>
          <a:p>
            <a:pPr algn="ctr"/>
            <a:r>
              <a:rPr lang="pt-PT" sz="4400" dirty="0"/>
              <a:t>segurança da informação?</a:t>
            </a:r>
          </a:p>
        </p:txBody>
      </p:sp>
    </p:spTree>
    <p:extLst>
      <p:ext uri="{BB962C8B-B14F-4D97-AF65-F5344CB8AC3E}">
        <p14:creationId xmlns:p14="http://schemas.microsoft.com/office/powerpoint/2010/main" val="223645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11CEDDA-59CC-47C0-81BF-4727A83E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87" y="1912536"/>
            <a:ext cx="4079421" cy="40794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9FA8929-CA9E-4928-9B15-5AAB88A67BF8}"/>
              </a:ext>
            </a:extLst>
          </p:cNvPr>
          <p:cNvSpPr txBox="1"/>
          <p:nvPr/>
        </p:nvSpPr>
        <p:spPr>
          <a:xfrm>
            <a:off x="760980" y="255979"/>
            <a:ext cx="106700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/>
              <a:t>Exemplo 1 – Como garantir a segurança </a:t>
            </a:r>
          </a:p>
          <a:p>
            <a:r>
              <a:rPr lang="pt-PT" sz="4400" dirty="0"/>
              <a:t>nas casas inteligentes?</a:t>
            </a:r>
          </a:p>
        </p:txBody>
      </p:sp>
    </p:spTree>
    <p:extLst>
      <p:ext uri="{BB962C8B-B14F-4D97-AF65-F5344CB8AC3E}">
        <p14:creationId xmlns:p14="http://schemas.microsoft.com/office/powerpoint/2010/main" val="390637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C758764-93FC-4215-9210-49F27E5136C8}"/>
              </a:ext>
            </a:extLst>
          </p:cNvPr>
          <p:cNvSpPr txBox="1"/>
          <p:nvPr/>
        </p:nvSpPr>
        <p:spPr>
          <a:xfrm>
            <a:off x="760979" y="228545"/>
            <a:ext cx="106700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/>
              <a:t>Exemplo 2 – Como garantir a segurança </a:t>
            </a:r>
          </a:p>
          <a:p>
            <a:r>
              <a:rPr lang="pt-PT" sz="4400" dirty="0"/>
              <a:t>nas cidades inteligentes?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342B03-95E5-44C5-B997-61DEEEEA3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90" y="1873270"/>
            <a:ext cx="6298813" cy="40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6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58206DC-D027-43D5-94E6-9C73064B455A}"/>
              </a:ext>
            </a:extLst>
          </p:cNvPr>
          <p:cNvSpPr txBox="1"/>
          <p:nvPr/>
        </p:nvSpPr>
        <p:spPr>
          <a:xfrm>
            <a:off x="4152198" y="903404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dirty="0"/>
              <a:t>Conclusões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F16186-36B6-42C1-9688-04959DF4FD7F}"/>
              </a:ext>
            </a:extLst>
          </p:cNvPr>
          <p:cNvSpPr txBox="1"/>
          <p:nvPr/>
        </p:nvSpPr>
        <p:spPr>
          <a:xfrm>
            <a:off x="1321615" y="2473234"/>
            <a:ext cx="923688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O problema é sempre o mesmo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PT" sz="2800" dirty="0"/>
              <a:t>Quanto estamos dispostos a pagar pela segurança da</a:t>
            </a:r>
          </a:p>
          <a:p>
            <a:r>
              <a:rPr lang="pt-PT" sz="2800" dirty="0"/>
              <a:t>informação</a:t>
            </a:r>
          </a:p>
        </p:txBody>
      </p:sp>
    </p:spTree>
    <p:extLst>
      <p:ext uri="{BB962C8B-B14F-4D97-AF65-F5344CB8AC3E}">
        <p14:creationId xmlns:p14="http://schemas.microsoft.com/office/powerpoint/2010/main" val="252257171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298</TotalTime>
  <Words>103</Words>
  <Application>Microsoft Office PowerPoint</Application>
  <PresentationFormat>Ecrã Panorâmico</PresentationFormat>
  <Paragraphs>25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Arial</vt:lpstr>
      <vt:lpstr>Rockwell</vt:lpstr>
      <vt:lpstr>Galeria</vt:lpstr>
      <vt:lpstr>Segurança da 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da informação</dc:title>
  <dc:creator>Nuno Veloso</dc:creator>
  <cp:lastModifiedBy>Nuno Veloso</cp:lastModifiedBy>
  <cp:revision>27</cp:revision>
  <dcterms:created xsi:type="dcterms:W3CDTF">2018-04-22T18:25:45Z</dcterms:created>
  <dcterms:modified xsi:type="dcterms:W3CDTF">2018-04-29T16:31:25Z</dcterms:modified>
</cp:coreProperties>
</file>