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5" r:id="rId4"/>
    <p:sldId id="260" r:id="rId5"/>
    <p:sldId id="269" r:id="rId6"/>
    <p:sldId id="266" r:id="rId7"/>
    <p:sldId id="272" r:id="rId8"/>
    <p:sldId id="273" r:id="rId9"/>
    <p:sldId id="274" r:id="rId10"/>
    <p:sldId id="275" r:id="rId11"/>
    <p:sldId id="276" r:id="rId12"/>
    <p:sldId id="261" r:id="rId1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1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45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0E9E04-9B8F-4F9D-B199-C755D4A0E492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46A42441-A235-41DA-9E8E-9E433FE98EE4}">
      <dgm:prSet/>
      <dgm:spPr/>
      <dgm:t>
        <a:bodyPr/>
        <a:lstStyle/>
        <a:p>
          <a:r>
            <a:rPr lang="pt-PT"/>
            <a:t>Introdução</a:t>
          </a:r>
          <a:endParaRPr lang="en-US"/>
        </a:p>
      </dgm:t>
    </dgm:pt>
    <dgm:pt modelId="{BBCC391F-A0EC-4E60-89BB-D495D2DB5BCC}" type="parTrans" cxnId="{2811073D-03DC-4E37-B201-6E05B0649B06}">
      <dgm:prSet/>
      <dgm:spPr/>
      <dgm:t>
        <a:bodyPr/>
        <a:lstStyle/>
        <a:p>
          <a:endParaRPr lang="en-US"/>
        </a:p>
      </dgm:t>
    </dgm:pt>
    <dgm:pt modelId="{09DD0119-F8FC-4A06-B193-AC62C70D6942}" type="sibTrans" cxnId="{2811073D-03DC-4E37-B201-6E05B0649B06}">
      <dgm:prSet/>
      <dgm:spPr/>
      <dgm:t>
        <a:bodyPr/>
        <a:lstStyle/>
        <a:p>
          <a:endParaRPr lang="en-US"/>
        </a:p>
      </dgm:t>
    </dgm:pt>
    <dgm:pt modelId="{29962DC0-A366-4EC5-BAA9-3EF702486505}">
      <dgm:prSet/>
      <dgm:spPr/>
      <dgm:t>
        <a:bodyPr/>
        <a:lstStyle/>
        <a:p>
          <a:r>
            <a:rPr lang="pt-PT"/>
            <a:t>Arquitetura da Solução</a:t>
          </a:r>
          <a:endParaRPr lang="en-US"/>
        </a:p>
      </dgm:t>
    </dgm:pt>
    <dgm:pt modelId="{D711F76F-E851-42B1-9E39-F4114515E606}" type="parTrans" cxnId="{F449D848-5181-46AC-B47E-06C588892987}">
      <dgm:prSet/>
      <dgm:spPr/>
      <dgm:t>
        <a:bodyPr/>
        <a:lstStyle/>
        <a:p>
          <a:endParaRPr lang="en-US"/>
        </a:p>
      </dgm:t>
    </dgm:pt>
    <dgm:pt modelId="{B0B28946-F9F2-427C-99F9-011FE406449B}" type="sibTrans" cxnId="{F449D848-5181-46AC-B47E-06C588892987}">
      <dgm:prSet/>
      <dgm:spPr/>
      <dgm:t>
        <a:bodyPr/>
        <a:lstStyle/>
        <a:p>
          <a:endParaRPr lang="en-US"/>
        </a:p>
      </dgm:t>
    </dgm:pt>
    <dgm:pt modelId="{B2FE468D-38A2-4056-80A9-021517E53CC9}">
      <dgm:prSet/>
      <dgm:spPr/>
      <dgm:t>
        <a:bodyPr/>
        <a:lstStyle/>
        <a:p>
          <a:r>
            <a:rPr lang="pt-PT"/>
            <a:t>Rótulos Digitais</a:t>
          </a:r>
          <a:endParaRPr lang="en-US"/>
        </a:p>
      </dgm:t>
    </dgm:pt>
    <dgm:pt modelId="{4577B768-9E64-405D-9FD9-97BAE759B0B3}" type="parTrans" cxnId="{2A6BBFFC-E285-4C41-A6EF-C9053E318317}">
      <dgm:prSet/>
      <dgm:spPr/>
      <dgm:t>
        <a:bodyPr/>
        <a:lstStyle/>
        <a:p>
          <a:endParaRPr lang="en-US"/>
        </a:p>
      </dgm:t>
    </dgm:pt>
    <dgm:pt modelId="{1DAB20D6-F977-4F7D-A30F-29DE0D1AF94F}" type="sibTrans" cxnId="{2A6BBFFC-E285-4C41-A6EF-C9053E318317}">
      <dgm:prSet/>
      <dgm:spPr/>
      <dgm:t>
        <a:bodyPr/>
        <a:lstStyle/>
        <a:p>
          <a:endParaRPr lang="en-US"/>
        </a:p>
      </dgm:t>
    </dgm:pt>
    <dgm:pt modelId="{71629DE5-F151-488D-BE6B-306691A940D0}">
      <dgm:prSet/>
      <dgm:spPr/>
      <dgm:t>
        <a:bodyPr/>
        <a:lstStyle/>
        <a:p>
          <a:r>
            <a:rPr lang="pt-PT"/>
            <a:t>Dispositivos de Hardware</a:t>
          </a:r>
          <a:endParaRPr lang="en-US"/>
        </a:p>
      </dgm:t>
    </dgm:pt>
    <dgm:pt modelId="{39E7A13D-6661-4C21-96C8-86674A45C49B}" type="parTrans" cxnId="{901CAEE5-7395-410F-8F6D-69EB5526770F}">
      <dgm:prSet/>
      <dgm:spPr/>
      <dgm:t>
        <a:bodyPr/>
        <a:lstStyle/>
        <a:p>
          <a:endParaRPr lang="en-US"/>
        </a:p>
      </dgm:t>
    </dgm:pt>
    <dgm:pt modelId="{8667F304-EEE9-4172-A358-285FA45425DE}" type="sibTrans" cxnId="{901CAEE5-7395-410F-8F6D-69EB5526770F}">
      <dgm:prSet/>
      <dgm:spPr/>
      <dgm:t>
        <a:bodyPr/>
        <a:lstStyle/>
        <a:p>
          <a:endParaRPr lang="en-US"/>
        </a:p>
      </dgm:t>
    </dgm:pt>
    <dgm:pt modelId="{0AF07AB3-B6B0-4F2D-82AC-A62B468AF4EF}">
      <dgm:prSet/>
      <dgm:spPr/>
      <dgm:t>
        <a:bodyPr/>
        <a:lstStyle/>
        <a:p>
          <a:r>
            <a:rPr lang="pt-PT"/>
            <a:t>Aplicações Cliente</a:t>
          </a:r>
          <a:endParaRPr lang="en-US"/>
        </a:p>
      </dgm:t>
    </dgm:pt>
    <dgm:pt modelId="{94123A1D-6501-45D3-A07F-AF5D7AE6D436}" type="parTrans" cxnId="{8373E990-DED4-40DA-A3A4-CF37928B29C4}">
      <dgm:prSet/>
      <dgm:spPr/>
      <dgm:t>
        <a:bodyPr/>
        <a:lstStyle/>
        <a:p>
          <a:endParaRPr lang="en-US"/>
        </a:p>
      </dgm:t>
    </dgm:pt>
    <dgm:pt modelId="{1FEBDA0A-3D89-4DF2-A2A9-DF982E11BF13}" type="sibTrans" cxnId="{8373E990-DED4-40DA-A3A4-CF37928B29C4}">
      <dgm:prSet/>
      <dgm:spPr/>
      <dgm:t>
        <a:bodyPr/>
        <a:lstStyle/>
        <a:p>
          <a:endParaRPr lang="en-US"/>
        </a:p>
      </dgm:t>
    </dgm:pt>
    <dgm:pt modelId="{937B265B-2767-429A-AE54-1F98D91B3685}">
      <dgm:prSet/>
      <dgm:spPr/>
      <dgm:t>
        <a:bodyPr/>
        <a:lstStyle/>
        <a:p>
          <a:r>
            <a:rPr lang="pt-PT"/>
            <a:t>Servidor Smart Stocks</a:t>
          </a:r>
          <a:endParaRPr lang="en-US"/>
        </a:p>
      </dgm:t>
    </dgm:pt>
    <dgm:pt modelId="{EBA60252-B713-48FB-A6DA-61B2E1965DFD}" type="parTrans" cxnId="{1BA3B493-E4F0-466C-A83D-8943F1653B01}">
      <dgm:prSet/>
      <dgm:spPr/>
      <dgm:t>
        <a:bodyPr/>
        <a:lstStyle/>
        <a:p>
          <a:endParaRPr lang="en-US"/>
        </a:p>
      </dgm:t>
    </dgm:pt>
    <dgm:pt modelId="{ACD79104-F0DE-401A-9B28-AF8AEF2C4F14}" type="sibTrans" cxnId="{1BA3B493-E4F0-466C-A83D-8943F1653B01}">
      <dgm:prSet/>
      <dgm:spPr/>
      <dgm:t>
        <a:bodyPr/>
        <a:lstStyle/>
        <a:p>
          <a:endParaRPr lang="en-US"/>
        </a:p>
      </dgm:t>
    </dgm:pt>
    <dgm:pt modelId="{8D04D153-9F85-4486-BAF3-FF2CD1FC2268}">
      <dgm:prSet/>
      <dgm:spPr/>
      <dgm:t>
        <a:bodyPr/>
        <a:lstStyle/>
        <a:p>
          <a:r>
            <a:rPr lang="pt-PT"/>
            <a:t>Algoritmo de Previsão de Stocks</a:t>
          </a:r>
          <a:endParaRPr lang="en-US"/>
        </a:p>
      </dgm:t>
    </dgm:pt>
    <dgm:pt modelId="{104E5574-98B2-47E8-8726-CE3A7986AF83}" type="parTrans" cxnId="{801EA0A3-6114-453E-B6C5-8C62EA9DC5AD}">
      <dgm:prSet/>
      <dgm:spPr/>
      <dgm:t>
        <a:bodyPr/>
        <a:lstStyle/>
        <a:p>
          <a:endParaRPr lang="en-US"/>
        </a:p>
      </dgm:t>
    </dgm:pt>
    <dgm:pt modelId="{00598F3C-6311-4D3C-8807-6AF1793E13D2}" type="sibTrans" cxnId="{801EA0A3-6114-453E-B6C5-8C62EA9DC5AD}">
      <dgm:prSet/>
      <dgm:spPr/>
      <dgm:t>
        <a:bodyPr/>
        <a:lstStyle/>
        <a:p>
          <a:endParaRPr lang="en-US"/>
        </a:p>
      </dgm:t>
    </dgm:pt>
    <dgm:pt modelId="{88062789-DE3F-4E08-BC07-BE6BED6CD6F5}">
      <dgm:prSet/>
      <dgm:spPr/>
      <dgm:t>
        <a:bodyPr/>
        <a:lstStyle/>
        <a:p>
          <a:r>
            <a:rPr lang="pt-PT"/>
            <a:t>Conclusões</a:t>
          </a:r>
          <a:endParaRPr lang="en-US"/>
        </a:p>
      </dgm:t>
    </dgm:pt>
    <dgm:pt modelId="{B66DFC7F-D574-456A-801C-2965289AE5B4}" type="parTrans" cxnId="{36DC9F70-138C-4B63-BD99-C2ACF759AF16}">
      <dgm:prSet/>
      <dgm:spPr/>
      <dgm:t>
        <a:bodyPr/>
        <a:lstStyle/>
        <a:p>
          <a:endParaRPr lang="en-US"/>
        </a:p>
      </dgm:t>
    </dgm:pt>
    <dgm:pt modelId="{3A5765BC-93F0-42CF-B2D1-00E41829334D}" type="sibTrans" cxnId="{36DC9F70-138C-4B63-BD99-C2ACF759AF16}">
      <dgm:prSet/>
      <dgm:spPr/>
      <dgm:t>
        <a:bodyPr/>
        <a:lstStyle/>
        <a:p>
          <a:endParaRPr lang="en-US"/>
        </a:p>
      </dgm:t>
    </dgm:pt>
    <dgm:pt modelId="{8A62D9AD-51E8-4637-8DC5-AA7C574B343F}" type="pres">
      <dgm:prSet presAssocID="{940E9E04-9B8F-4F9D-B199-C755D4A0E492}" presName="vert0" presStyleCnt="0">
        <dgm:presLayoutVars>
          <dgm:dir/>
          <dgm:animOne val="branch"/>
          <dgm:animLvl val="lvl"/>
        </dgm:presLayoutVars>
      </dgm:prSet>
      <dgm:spPr/>
    </dgm:pt>
    <dgm:pt modelId="{BF3A8FD5-D2E2-419D-81E8-621898F11609}" type="pres">
      <dgm:prSet presAssocID="{46A42441-A235-41DA-9E8E-9E433FE98EE4}" presName="thickLine" presStyleLbl="alignNode1" presStyleIdx="0" presStyleCnt="8"/>
      <dgm:spPr/>
    </dgm:pt>
    <dgm:pt modelId="{CCD6EFB6-C427-4B21-A0C5-1E43CFCC3391}" type="pres">
      <dgm:prSet presAssocID="{46A42441-A235-41DA-9E8E-9E433FE98EE4}" presName="horz1" presStyleCnt="0"/>
      <dgm:spPr/>
    </dgm:pt>
    <dgm:pt modelId="{460903D1-3641-4AC6-8597-A4A3674E00A5}" type="pres">
      <dgm:prSet presAssocID="{46A42441-A235-41DA-9E8E-9E433FE98EE4}" presName="tx1" presStyleLbl="revTx" presStyleIdx="0" presStyleCnt="8"/>
      <dgm:spPr/>
    </dgm:pt>
    <dgm:pt modelId="{3F88187F-7894-4CC3-A912-9E647D9F09EF}" type="pres">
      <dgm:prSet presAssocID="{46A42441-A235-41DA-9E8E-9E433FE98EE4}" presName="vert1" presStyleCnt="0"/>
      <dgm:spPr/>
    </dgm:pt>
    <dgm:pt modelId="{D936DBA9-4616-4426-BBEB-B5900036CAF4}" type="pres">
      <dgm:prSet presAssocID="{29962DC0-A366-4EC5-BAA9-3EF702486505}" presName="thickLine" presStyleLbl="alignNode1" presStyleIdx="1" presStyleCnt="8"/>
      <dgm:spPr/>
    </dgm:pt>
    <dgm:pt modelId="{4B8293E9-9E24-43F4-84D1-D29C5FEA2A30}" type="pres">
      <dgm:prSet presAssocID="{29962DC0-A366-4EC5-BAA9-3EF702486505}" presName="horz1" presStyleCnt="0"/>
      <dgm:spPr/>
    </dgm:pt>
    <dgm:pt modelId="{E7DD84BE-E203-4172-A840-B62F05B08F01}" type="pres">
      <dgm:prSet presAssocID="{29962DC0-A366-4EC5-BAA9-3EF702486505}" presName="tx1" presStyleLbl="revTx" presStyleIdx="1" presStyleCnt="8"/>
      <dgm:spPr/>
    </dgm:pt>
    <dgm:pt modelId="{072F9BAF-A7E9-4B7D-AC28-B99B6BFF7153}" type="pres">
      <dgm:prSet presAssocID="{29962DC0-A366-4EC5-BAA9-3EF702486505}" presName="vert1" presStyleCnt="0"/>
      <dgm:spPr/>
    </dgm:pt>
    <dgm:pt modelId="{4EED06BC-B5C2-4A4D-B9A2-3359CBE8F2A5}" type="pres">
      <dgm:prSet presAssocID="{B2FE468D-38A2-4056-80A9-021517E53CC9}" presName="thickLine" presStyleLbl="alignNode1" presStyleIdx="2" presStyleCnt="8"/>
      <dgm:spPr/>
    </dgm:pt>
    <dgm:pt modelId="{9AD0C617-8ACA-46DB-ADE9-DFDAA870A283}" type="pres">
      <dgm:prSet presAssocID="{B2FE468D-38A2-4056-80A9-021517E53CC9}" presName="horz1" presStyleCnt="0"/>
      <dgm:spPr/>
    </dgm:pt>
    <dgm:pt modelId="{5BB5A00F-AFA7-4AC8-AFDB-649C74A10F20}" type="pres">
      <dgm:prSet presAssocID="{B2FE468D-38A2-4056-80A9-021517E53CC9}" presName="tx1" presStyleLbl="revTx" presStyleIdx="2" presStyleCnt="8"/>
      <dgm:spPr/>
    </dgm:pt>
    <dgm:pt modelId="{DF29093B-5794-42DA-9BF9-E85E7E220B55}" type="pres">
      <dgm:prSet presAssocID="{B2FE468D-38A2-4056-80A9-021517E53CC9}" presName="vert1" presStyleCnt="0"/>
      <dgm:spPr/>
    </dgm:pt>
    <dgm:pt modelId="{32A7F218-C9A6-429F-91B2-A05F0DEEFBDD}" type="pres">
      <dgm:prSet presAssocID="{71629DE5-F151-488D-BE6B-306691A940D0}" presName="thickLine" presStyleLbl="alignNode1" presStyleIdx="3" presStyleCnt="8"/>
      <dgm:spPr/>
    </dgm:pt>
    <dgm:pt modelId="{F7678BA3-C8EA-46C2-99CE-002B3C3D1606}" type="pres">
      <dgm:prSet presAssocID="{71629DE5-F151-488D-BE6B-306691A940D0}" presName="horz1" presStyleCnt="0"/>
      <dgm:spPr/>
    </dgm:pt>
    <dgm:pt modelId="{B5FC22A9-C77C-416E-B616-F97306D914B9}" type="pres">
      <dgm:prSet presAssocID="{71629DE5-F151-488D-BE6B-306691A940D0}" presName="tx1" presStyleLbl="revTx" presStyleIdx="3" presStyleCnt="8"/>
      <dgm:spPr/>
    </dgm:pt>
    <dgm:pt modelId="{CFEB3691-8A54-408C-A683-FC61A34EA76F}" type="pres">
      <dgm:prSet presAssocID="{71629DE5-F151-488D-BE6B-306691A940D0}" presName="vert1" presStyleCnt="0"/>
      <dgm:spPr/>
    </dgm:pt>
    <dgm:pt modelId="{E6E77DEB-CF66-456B-A6D7-BF322E29483F}" type="pres">
      <dgm:prSet presAssocID="{0AF07AB3-B6B0-4F2D-82AC-A62B468AF4EF}" presName="thickLine" presStyleLbl="alignNode1" presStyleIdx="4" presStyleCnt="8"/>
      <dgm:spPr/>
    </dgm:pt>
    <dgm:pt modelId="{D1BB67DC-2F79-4861-8DD0-34FF47A6DADE}" type="pres">
      <dgm:prSet presAssocID="{0AF07AB3-B6B0-4F2D-82AC-A62B468AF4EF}" presName="horz1" presStyleCnt="0"/>
      <dgm:spPr/>
    </dgm:pt>
    <dgm:pt modelId="{DCC83832-A0AE-484B-AF8F-B58C01A87CE4}" type="pres">
      <dgm:prSet presAssocID="{0AF07AB3-B6B0-4F2D-82AC-A62B468AF4EF}" presName="tx1" presStyleLbl="revTx" presStyleIdx="4" presStyleCnt="8"/>
      <dgm:spPr/>
    </dgm:pt>
    <dgm:pt modelId="{47D95EA2-69C6-451A-8CAD-D3C69EC66D3A}" type="pres">
      <dgm:prSet presAssocID="{0AF07AB3-B6B0-4F2D-82AC-A62B468AF4EF}" presName="vert1" presStyleCnt="0"/>
      <dgm:spPr/>
    </dgm:pt>
    <dgm:pt modelId="{21FC9B35-5EF8-4B83-BE63-14994A593E0F}" type="pres">
      <dgm:prSet presAssocID="{937B265B-2767-429A-AE54-1F98D91B3685}" presName="thickLine" presStyleLbl="alignNode1" presStyleIdx="5" presStyleCnt="8"/>
      <dgm:spPr/>
    </dgm:pt>
    <dgm:pt modelId="{FC89F22C-30FC-4A8F-8A15-C46B52E58BB0}" type="pres">
      <dgm:prSet presAssocID="{937B265B-2767-429A-AE54-1F98D91B3685}" presName="horz1" presStyleCnt="0"/>
      <dgm:spPr/>
    </dgm:pt>
    <dgm:pt modelId="{8BAFC598-B9AA-4787-861E-AF9EA7681F21}" type="pres">
      <dgm:prSet presAssocID="{937B265B-2767-429A-AE54-1F98D91B3685}" presName="tx1" presStyleLbl="revTx" presStyleIdx="5" presStyleCnt="8"/>
      <dgm:spPr/>
    </dgm:pt>
    <dgm:pt modelId="{801966FC-4EE3-48A0-9250-862058FD92E7}" type="pres">
      <dgm:prSet presAssocID="{937B265B-2767-429A-AE54-1F98D91B3685}" presName="vert1" presStyleCnt="0"/>
      <dgm:spPr/>
    </dgm:pt>
    <dgm:pt modelId="{1AB0EEA7-9FC9-4CA8-8E69-F13FC6EA84B5}" type="pres">
      <dgm:prSet presAssocID="{8D04D153-9F85-4486-BAF3-FF2CD1FC2268}" presName="thickLine" presStyleLbl="alignNode1" presStyleIdx="6" presStyleCnt="8"/>
      <dgm:spPr/>
    </dgm:pt>
    <dgm:pt modelId="{7B5020CD-C320-4240-9182-B59FEDEDEE17}" type="pres">
      <dgm:prSet presAssocID="{8D04D153-9F85-4486-BAF3-FF2CD1FC2268}" presName="horz1" presStyleCnt="0"/>
      <dgm:spPr/>
    </dgm:pt>
    <dgm:pt modelId="{971AD801-8149-4D45-950F-D5ED8A1800FF}" type="pres">
      <dgm:prSet presAssocID="{8D04D153-9F85-4486-BAF3-FF2CD1FC2268}" presName="tx1" presStyleLbl="revTx" presStyleIdx="6" presStyleCnt="8"/>
      <dgm:spPr/>
    </dgm:pt>
    <dgm:pt modelId="{0BB16FDD-D1F8-43EC-9058-67FB265A8E8A}" type="pres">
      <dgm:prSet presAssocID="{8D04D153-9F85-4486-BAF3-FF2CD1FC2268}" presName="vert1" presStyleCnt="0"/>
      <dgm:spPr/>
    </dgm:pt>
    <dgm:pt modelId="{6D0D32F6-2590-4AA5-AA3A-706720D2F166}" type="pres">
      <dgm:prSet presAssocID="{88062789-DE3F-4E08-BC07-BE6BED6CD6F5}" presName="thickLine" presStyleLbl="alignNode1" presStyleIdx="7" presStyleCnt="8"/>
      <dgm:spPr/>
    </dgm:pt>
    <dgm:pt modelId="{39656867-37B3-401D-BAF5-17E1FC7631F4}" type="pres">
      <dgm:prSet presAssocID="{88062789-DE3F-4E08-BC07-BE6BED6CD6F5}" presName="horz1" presStyleCnt="0"/>
      <dgm:spPr/>
    </dgm:pt>
    <dgm:pt modelId="{57AC50B9-9D7A-4C4E-9B64-797E2CAAEB67}" type="pres">
      <dgm:prSet presAssocID="{88062789-DE3F-4E08-BC07-BE6BED6CD6F5}" presName="tx1" presStyleLbl="revTx" presStyleIdx="7" presStyleCnt="8"/>
      <dgm:spPr/>
    </dgm:pt>
    <dgm:pt modelId="{F1363BE2-45FC-412D-98B6-013EAA6D5200}" type="pres">
      <dgm:prSet presAssocID="{88062789-DE3F-4E08-BC07-BE6BED6CD6F5}" presName="vert1" presStyleCnt="0"/>
      <dgm:spPr/>
    </dgm:pt>
  </dgm:ptLst>
  <dgm:cxnLst>
    <dgm:cxn modelId="{1A0DF224-7C4F-48FF-9435-8374885E07E6}" type="presOf" srcId="{71629DE5-F151-488D-BE6B-306691A940D0}" destId="{B5FC22A9-C77C-416E-B616-F97306D914B9}" srcOrd="0" destOrd="0" presId="urn:microsoft.com/office/officeart/2008/layout/LinedList"/>
    <dgm:cxn modelId="{6A814F3B-0F7D-406D-AFEF-6552666FAB18}" type="presOf" srcId="{B2FE468D-38A2-4056-80A9-021517E53CC9}" destId="{5BB5A00F-AFA7-4AC8-AFDB-649C74A10F20}" srcOrd="0" destOrd="0" presId="urn:microsoft.com/office/officeart/2008/layout/LinedList"/>
    <dgm:cxn modelId="{2811073D-03DC-4E37-B201-6E05B0649B06}" srcId="{940E9E04-9B8F-4F9D-B199-C755D4A0E492}" destId="{46A42441-A235-41DA-9E8E-9E433FE98EE4}" srcOrd="0" destOrd="0" parTransId="{BBCC391F-A0EC-4E60-89BB-D495D2DB5BCC}" sibTransId="{09DD0119-F8FC-4A06-B193-AC62C70D6942}"/>
    <dgm:cxn modelId="{6DF65F3E-BE55-43CC-9BA9-9F934D9B4771}" type="presOf" srcId="{937B265B-2767-429A-AE54-1F98D91B3685}" destId="{8BAFC598-B9AA-4787-861E-AF9EA7681F21}" srcOrd="0" destOrd="0" presId="urn:microsoft.com/office/officeart/2008/layout/LinedList"/>
    <dgm:cxn modelId="{F449D848-5181-46AC-B47E-06C588892987}" srcId="{940E9E04-9B8F-4F9D-B199-C755D4A0E492}" destId="{29962DC0-A366-4EC5-BAA9-3EF702486505}" srcOrd="1" destOrd="0" parTransId="{D711F76F-E851-42B1-9E39-F4114515E606}" sibTransId="{B0B28946-F9F2-427C-99F9-011FE406449B}"/>
    <dgm:cxn modelId="{36DC9F70-138C-4B63-BD99-C2ACF759AF16}" srcId="{940E9E04-9B8F-4F9D-B199-C755D4A0E492}" destId="{88062789-DE3F-4E08-BC07-BE6BED6CD6F5}" srcOrd="7" destOrd="0" parTransId="{B66DFC7F-D574-456A-801C-2965289AE5B4}" sibTransId="{3A5765BC-93F0-42CF-B2D1-00E41829334D}"/>
    <dgm:cxn modelId="{7EC66158-FE52-400F-8BDB-0D68DCED49DF}" type="presOf" srcId="{940E9E04-9B8F-4F9D-B199-C755D4A0E492}" destId="{8A62D9AD-51E8-4637-8DC5-AA7C574B343F}" srcOrd="0" destOrd="0" presId="urn:microsoft.com/office/officeart/2008/layout/LinedList"/>
    <dgm:cxn modelId="{2F36ED7A-62D7-462D-8191-0C1B95457DEE}" type="presOf" srcId="{29962DC0-A366-4EC5-BAA9-3EF702486505}" destId="{E7DD84BE-E203-4172-A840-B62F05B08F01}" srcOrd="0" destOrd="0" presId="urn:microsoft.com/office/officeart/2008/layout/LinedList"/>
    <dgm:cxn modelId="{8373E990-DED4-40DA-A3A4-CF37928B29C4}" srcId="{940E9E04-9B8F-4F9D-B199-C755D4A0E492}" destId="{0AF07AB3-B6B0-4F2D-82AC-A62B468AF4EF}" srcOrd="4" destOrd="0" parTransId="{94123A1D-6501-45D3-A07F-AF5D7AE6D436}" sibTransId="{1FEBDA0A-3D89-4DF2-A2A9-DF982E11BF13}"/>
    <dgm:cxn modelId="{1BA3B493-E4F0-466C-A83D-8943F1653B01}" srcId="{940E9E04-9B8F-4F9D-B199-C755D4A0E492}" destId="{937B265B-2767-429A-AE54-1F98D91B3685}" srcOrd="5" destOrd="0" parTransId="{EBA60252-B713-48FB-A6DA-61B2E1965DFD}" sibTransId="{ACD79104-F0DE-401A-9B28-AF8AEF2C4F14}"/>
    <dgm:cxn modelId="{F9341F9E-7272-49A1-A8F3-9E6F9D850E8A}" type="presOf" srcId="{0AF07AB3-B6B0-4F2D-82AC-A62B468AF4EF}" destId="{DCC83832-A0AE-484B-AF8F-B58C01A87CE4}" srcOrd="0" destOrd="0" presId="urn:microsoft.com/office/officeart/2008/layout/LinedList"/>
    <dgm:cxn modelId="{801EA0A3-6114-453E-B6C5-8C62EA9DC5AD}" srcId="{940E9E04-9B8F-4F9D-B199-C755D4A0E492}" destId="{8D04D153-9F85-4486-BAF3-FF2CD1FC2268}" srcOrd="6" destOrd="0" parTransId="{104E5574-98B2-47E8-8726-CE3A7986AF83}" sibTransId="{00598F3C-6311-4D3C-8807-6AF1793E13D2}"/>
    <dgm:cxn modelId="{2463B8B8-4B77-435B-95E9-F76FF7790045}" type="presOf" srcId="{88062789-DE3F-4E08-BC07-BE6BED6CD6F5}" destId="{57AC50B9-9D7A-4C4E-9B64-797E2CAAEB67}" srcOrd="0" destOrd="0" presId="urn:microsoft.com/office/officeart/2008/layout/LinedList"/>
    <dgm:cxn modelId="{6EF3B2BE-7978-4E20-82DA-E48E0259A599}" type="presOf" srcId="{46A42441-A235-41DA-9E8E-9E433FE98EE4}" destId="{460903D1-3641-4AC6-8597-A4A3674E00A5}" srcOrd="0" destOrd="0" presId="urn:microsoft.com/office/officeart/2008/layout/LinedList"/>
    <dgm:cxn modelId="{DD4256DB-CA4D-4A08-AA83-01339F8D50D7}" type="presOf" srcId="{8D04D153-9F85-4486-BAF3-FF2CD1FC2268}" destId="{971AD801-8149-4D45-950F-D5ED8A1800FF}" srcOrd="0" destOrd="0" presId="urn:microsoft.com/office/officeart/2008/layout/LinedList"/>
    <dgm:cxn modelId="{901CAEE5-7395-410F-8F6D-69EB5526770F}" srcId="{940E9E04-9B8F-4F9D-B199-C755D4A0E492}" destId="{71629DE5-F151-488D-BE6B-306691A940D0}" srcOrd="3" destOrd="0" parTransId="{39E7A13D-6661-4C21-96C8-86674A45C49B}" sibTransId="{8667F304-EEE9-4172-A358-285FA45425DE}"/>
    <dgm:cxn modelId="{2A6BBFFC-E285-4C41-A6EF-C9053E318317}" srcId="{940E9E04-9B8F-4F9D-B199-C755D4A0E492}" destId="{B2FE468D-38A2-4056-80A9-021517E53CC9}" srcOrd="2" destOrd="0" parTransId="{4577B768-9E64-405D-9FD9-97BAE759B0B3}" sibTransId="{1DAB20D6-F977-4F7D-A30F-29DE0D1AF94F}"/>
    <dgm:cxn modelId="{C6052A76-69BE-47CA-A910-F195347C011D}" type="presParOf" srcId="{8A62D9AD-51E8-4637-8DC5-AA7C574B343F}" destId="{BF3A8FD5-D2E2-419D-81E8-621898F11609}" srcOrd="0" destOrd="0" presId="urn:microsoft.com/office/officeart/2008/layout/LinedList"/>
    <dgm:cxn modelId="{D21BCDF7-E4CB-45AF-A413-775579162401}" type="presParOf" srcId="{8A62D9AD-51E8-4637-8DC5-AA7C574B343F}" destId="{CCD6EFB6-C427-4B21-A0C5-1E43CFCC3391}" srcOrd="1" destOrd="0" presId="urn:microsoft.com/office/officeart/2008/layout/LinedList"/>
    <dgm:cxn modelId="{ACAC8BD0-61DE-42A6-A3EF-0108970A9562}" type="presParOf" srcId="{CCD6EFB6-C427-4B21-A0C5-1E43CFCC3391}" destId="{460903D1-3641-4AC6-8597-A4A3674E00A5}" srcOrd="0" destOrd="0" presId="urn:microsoft.com/office/officeart/2008/layout/LinedList"/>
    <dgm:cxn modelId="{A33407F3-9AC7-40E8-B541-076E90EC669B}" type="presParOf" srcId="{CCD6EFB6-C427-4B21-A0C5-1E43CFCC3391}" destId="{3F88187F-7894-4CC3-A912-9E647D9F09EF}" srcOrd="1" destOrd="0" presId="urn:microsoft.com/office/officeart/2008/layout/LinedList"/>
    <dgm:cxn modelId="{25573848-9B0E-49BB-B0A0-42F40C1898E4}" type="presParOf" srcId="{8A62D9AD-51E8-4637-8DC5-AA7C574B343F}" destId="{D936DBA9-4616-4426-BBEB-B5900036CAF4}" srcOrd="2" destOrd="0" presId="urn:microsoft.com/office/officeart/2008/layout/LinedList"/>
    <dgm:cxn modelId="{87509CA8-93D7-40F6-8C9A-74D40DC08027}" type="presParOf" srcId="{8A62D9AD-51E8-4637-8DC5-AA7C574B343F}" destId="{4B8293E9-9E24-43F4-84D1-D29C5FEA2A30}" srcOrd="3" destOrd="0" presId="urn:microsoft.com/office/officeart/2008/layout/LinedList"/>
    <dgm:cxn modelId="{FC5A0090-BD5A-4575-A795-D4132BAC1EF9}" type="presParOf" srcId="{4B8293E9-9E24-43F4-84D1-D29C5FEA2A30}" destId="{E7DD84BE-E203-4172-A840-B62F05B08F01}" srcOrd="0" destOrd="0" presId="urn:microsoft.com/office/officeart/2008/layout/LinedList"/>
    <dgm:cxn modelId="{E315BD08-0ECE-409A-8EB5-50DDF195B70C}" type="presParOf" srcId="{4B8293E9-9E24-43F4-84D1-D29C5FEA2A30}" destId="{072F9BAF-A7E9-4B7D-AC28-B99B6BFF7153}" srcOrd="1" destOrd="0" presId="urn:microsoft.com/office/officeart/2008/layout/LinedList"/>
    <dgm:cxn modelId="{D908A8F7-38C2-4BBD-8B09-66F3097905BF}" type="presParOf" srcId="{8A62D9AD-51E8-4637-8DC5-AA7C574B343F}" destId="{4EED06BC-B5C2-4A4D-B9A2-3359CBE8F2A5}" srcOrd="4" destOrd="0" presId="urn:microsoft.com/office/officeart/2008/layout/LinedList"/>
    <dgm:cxn modelId="{03EBC841-69B4-49C9-80A3-1630BC7BE5C8}" type="presParOf" srcId="{8A62D9AD-51E8-4637-8DC5-AA7C574B343F}" destId="{9AD0C617-8ACA-46DB-ADE9-DFDAA870A283}" srcOrd="5" destOrd="0" presId="urn:microsoft.com/office/officeart/2008/layout/LinedList"/>
    <dgm:cxn modelId="{55EDE77A-0CA9-480B-89C3-F18B4C59C15B}" type="presParOf" srcId="{9AD0C617-8ACA-46DB-ADE9-DFDAA870A283}" destId="{5BB5A00F-AFA7-4AC8-AFDB-649C74A10F20}" srcOrd="0" destOrd="0" presId="urn:microsoft.com/office/officeart/2008/layout/LinedList"/>
    <dgm:cxn modelId="{529EAD98-0453-4B0B-A7E9-8A19EBA7F602}" type="presParOf" srcId="{9AD0C617-8ACA-46DB-ADE9-DFDAA870A283}" destId="{DF29093B-5794-42DA-9BF9-E85E7E220B55}" srcOrd="1" destOrd="0" presId="urn:microsoft.com/office/officeart/2008/layout/LinedList"/>
    <dgm:cxn modelId="{B273EAF7-A70C-4ED4-BBB0-BFC40E4F39F1}" type="presParOf" srcId="{8A62D9AD-51E8-4637-8DC5-AA7C574B343F}" destId="{32A7F218-C9A6-429F-91B2-A05F0DEEFBDD}" srcOrd="6" destOrd="0" presId="urn:microsoft.com/office/officeart/2008/layout/LinedList"/>
    <dgm:cxn modelId="{2E6ECFFA-3408-4C8E-A4D0-CC2D283CE77D}" type="presParOf" srcId="{8A62D9AD-51E8-4637-8DC5-AA7C574B343F}" destId="{F7678BA3-C8EA-46C2-99CE-002B3C3D1606}" srcOrd="7" destOrd="0" presId="urn:microsoft.com/office/officeart/2008/layout/LinedList"/>
    <dgm:cxn modelId="{2FB7BE03-BDE5-4686-B737-E5FB119CB24C}" type="presParOf" srcId="{F7678BA3-C8EA-46C2-99CE-002B3C3D1606}" destId="{B5FC22A9-C77C-416E-B616-F97306D914B9}" srcOrd="0" destOrd="0" presId="urn:microsoft.com/office/officeart/2008/layout/LinedList"/>
    <dgm:cxn modelId="{5DA94AF3-8D28-4202-8B35-342B7FECC223}" type="presParOf" srcId="{F7678BA3-C8EA-46C2-99CE-002B3C3D1606}" destId="{CFEB3691-8A54-408C-A683-FC61A34EA76F}" srcOrd="1" destOrd="0" presId="urn:microsoft.com/office/officeart/2008/layout/LinedList"/>
    <dgm:cxn modelId="{40088A9D-D393-4294-83A5-DBC5CF2270F0}" type="presParOf" srcId="{8A62D9AD-51E8-4637-8DC5-AA7C574B343F}" destId="{E6E77DEB-CF66-456B-A6D7-BF322E29483F}" srcOrd="8" destOrd="0" presId="urn:microsoft.com/office/officeart/2008/layout/LinedList"/>
    <dgm:cxn modelId="{B34520FE-205B-4965-B99C-95A0A990D6DE}" type="presParOf" srcId="{8A62D9AD-51E8-4637-8DC5-AA7C574B343F}" destId="{D1BB67DC-2F79-4861-8DD0-34FF47A6DADE}" srcOrd="9" destOrd="0" presId="urn:microsoft.com/office/officeart/2008/layout/LinedList"/>
    <dgm:cxn modelId="{C5C85CF3-0769-4493-B5B7-FBDC0256C3AD}" type="presParOf" srcId="{D1BB67DC-2F79-4861-8DD0-34FF47A6DADE}" destId="{DCC83832-A0AE-484B-AF8F-B58C01A87CE4}" srcOrd="0" destOrd="0" presId="urn:microsoft.com/office/officeart/2008/layout/LinedList"/>
    <dgm:cxn modelId="{5C230817-87F5-4B4C-A086-47739FEB8703}" type="presParOf" srcId="{D1BB67DC-2F79-4861-8DD0-34FF47A6DADE}" destId="{47D95EA2-69C6-451A-8CAD-D3C69EC66D3A}" srcOrd="1" destOrd="0" presId="urn:microsoft.com/office/officeart/2008/layout/LinedList"/>
    <dgm:cxn modelId="{9F4BCBA4-7F45-4E68-AED1-70759AA04C49}" type="presParOf" srcId="{8A62D9AD-51E8-4637-8DC5-AA7C574B343F}" destId="{21FC9B35-5EF8-4B83-BE63-14994A593E0F}" srcOrd="10" destOrd="0" presId="urn:microsoft.com/office/officeart/2008/layout/LinedList"/>
    <dgm:cxn modelId="{79DE2FAC-A6E2-4EE1-9FD5-B5D62ADCA764}" type="presParOf" srcId="{8A62D9AD-51E8-4637-8DC5-AA7C574B343F}" destId="{FC89F22C-30FC-4A8F-8A15-C46B52E58BB0}" srcOrd="11" destOrd="0" presId="urn:microsoft.com/office/officeart/2008/layout/LinedList"/>
    <dgm:cxn modelId="{9F1FB8CF-352C-49E0-9D7D-242451465679}" type="presParOf" srcId="{FC89F22C-30FC-4A8F-8A15-C46B52E58BB0}" destId="{8BAFC598-B9AA-4787-861E-AF9EA7681F21}" srcOrd="0" destOrd="0" presId="urn:microsoft.com/office/officeart/2008/layout/LinedList"/>
    <dgm:cxn modelId="{924A92F3-DBA9-48E4-A3B2-D86377992AA4}" type="presParOf" srcId="{FC89F22C-30FC-4A8F-8A15-C46B52E58BB0}" destId="{801966FC-4EE3-48A0-9250-862058FD92E7}" srcOrd="1" destOrd="0" presId="urn:microsoft.com/office/officeart/2008/layout/LinedList"/>
    <dgm:cxn modelId="{8F2EB92C-04A1-4404-BBD1-CF04C6D4DF34}" type="presParOf" srcId="{8A62D9AD-51E8-4637-8DC5-AA7C574B343F}" destId="{1AB0EEA7-9FC9-4CA8-8E69-F13FC6EA84B5}" srcOrd="12" destOrd="0" presId="urn:microsoft.com/office/officeart/2008/layout/LinedList"/>
    <dgm:cxn modelId="{A6460B65-C1AA-4716-8328-DB928F14C58B}" type="presParOf" srcId="{8A62D9AD-51E8-4637-8DC5-AA7C574B343F}" destId="{7B5020CD-C320-4240-9182-B59FEDEDEE17}" srcOrd="13" destOrd="0" presId="urn:microsoft.com/office/officeart/2008/layout/LinedList"/>
    <dgm:cxn modelId="{9F7FE344-D47B-4333-A4D5-5992E517BA78}" type="presParOf" srcId="{7B5020CD-C320-4240-9182-B59FEDEDEE17}" destId="{971AD801-8149-4D45-950F-D5ED8A1800FF}" srcOrd="0" destOrd="0" presId="urn:microsoft.com/office/officeart/2008/layout/LinedList"/>
    <dgm:cxn modelId="{85B5C286-309D-4867-97EE-5AA435504263}" type="presParOf" srcId="{7B5020CD-C320-4240-9182-B59FEDEDEE17}" destId="{0BB16FDD-D1F8-43EC-9058-67FB265A8E8A}" srcOrd="1" destOrd="0" presId="urn:microsoft.com/office/officeart/2008/layout/LinedList"/>
    <dgm:cxn modelId="{1580E472-3272-4ECA-B419-11182BA0C9E8}" type="presParOf" srcId="{8A62D9AD-51E8-4637-8DC5-AA7C574B343F}" destId="{6D0D32F6-2590-4AA5-AA3A-706720D2F166}" srcOrd="14" destOrd="0" presId="urn:microsoft.com/office/officeart/2008/layout/LinedList"/>
    <dgm:cxn modelId="{CBA62F65-4E7F-49EB-92CA-EFB0F431C840}" type="presParOf" srcId="{8A62D9AD-51E8-4637-8DC5-AA7C574B343F}" destId="{39656867-37B3-401D-BAF5-17E1FC7631F4}" srcOrd="15" destOrd="0" presId="urn:microsoft.com/office/officeart/2008/layout/LinedList"/>
    <dgm:cxn modelId="{07E6CC57-7799-477B-ABB1-F692975E86C8}" type="presParOf" srcId="{39656867-37B3-401D-BAF5-17E1FC7631F4}" destId="{57AC50B9-9D7A-4C4E-9B64-797E2CAAEB67}" srcOrd="0" destOrd="0" presId="urn:microsoft.com/office/officeart/2008/layout/LinedList"/>
    <dgm:cxn modelId="{ED0074C2-A013-493E-BD72-6024001D92C9}" type="presParOf" srcId="{39656867-37B3-401D-BAF5-17E1FC7631F4}" destId="{F1363BE2-45FC-412D-98B6-013EAA6D520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2544F3-CC85-4FE4-A189-82CF2C9D34E8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42C29B-DDC9-4651-AF54-D2F0629E40B0}">
      <dgm:prSet/>
      <dgm:spPr/>
      <dgm:t>
        <a:bodyPr/>
        <a:lstStyle/>
        <a:p>
          <a:r>
            <a:rPr lang="pt-PT" dirty="0"/>
            <a:t>A gestão de stocks envolve três decisões</a:t>
          </a:r>
          <a:endParaRPr lang="en-US" dirty="0"/>
        </a:p>
      </dgm:t>
    </dgm:pt>
    <dgm:pt modelId="{9A5DAC38-F3D8-4B68-9AF4-790B33487CF4}" type="parTrans" cxnId="{5B3B1EBA-02D1-4AD8-ADFE-CEF894F6A580}">
      <dgm:prSet/>
      <dgm:spPr/>
      <dgm:t>
        <a:bodyPr/>
        <a:lstStyle/>
        <a:p>
          <a:endParaRPr lang="en-US"/>
        </a:p>
      </dgm:t>
    </dgm:pt>
    <dgm:pt modelId="{E6C0F010-6E98-4900-BCAF-6A51219194AF}" type="sibTrans" cxnId="{5B3B1EBA-02D1-4AD8-ADFE-CEF894F6A580}">
      <dgm:prSet/>
      <dgm:spPr/>
      <dgm:t>
        <a:bodyPr/>
        <a:lstStyle/>
        <a:p>
          <a:endParaRPr lang="en-US"/>
        </a:p>
      </dgm:t>
    </dgm:pt>
    <dgm:pt modelId="{F8C29EAF-9585-4038-A6C8-12C172F9993F}">
      <dgm:prSet/>
      <dgm:spPr/>
      <dgm:t>
        <a:bodyPr/>
        <a:lstStyle/>
        <a:p>
          <a:endParaRPr lang="en-US" dirty="0"/>
        </a:p>
      </dgm:t>
    </dgm:pt>
    <dgm:pt modelId="{9A08ECC1-EAA5-4B0C-B5FC-37B5765EAACC}" type="parTrans" cxnId="{C73FB20C-6EBF-4D77-9127-5A43701252EB}">
      <dgm:prSet/>
      <dgm:spPr/>
      <dgm:t>
        <a:bodyPr/>
        <a:lstStyle/>
        <a:p>
          <a:endParaRPr lang="en-US"/>
        </a:p>
      </dgm:t>
    </dgm:pt>
    <dgm:pt modelId="{F9C28DA8-0F86-4433-95A4-3C7DA52958D1}" type="sibTrans" cxnId="{C73FB20C-6EBF-4D77-9127-5A43701252EB}">
      <dgm:prSet/>
      <dgm:spPr/>
      <dgm:t>
        <a:bodyPr/>
        <a:lstStyle/>
        <a:p>
          <a:endParaRPr lang="en-US"/>
        </a:p>
      </dgm:t>
    </dgm:pt>
    <dgm:pt modelId="{0C4DC30B-011F-4437-8996-A1B8B9F9F0B2}">
      <dgm:prSet/>
      <dgm:spPr/>
      <dgm:t>
        <a:bodyPr/>
        <a:lstStyle/>
        <a:p>
          <a:r>
            <a:rPr lang="pt-PT" dirty="0"/>
            <a:t>Sistema de gestão automática de stocks</a:t>
          </a:r>
          <a:endParaRPr lang="en-US" dirty="0"/>
        </a:p>
      </dgm:t>
    </dgm:pt>
    <dgm:pt modelId="{9C87B11D-B71F-4B7C-8F18-1EB960B94B83}" type="parTrans" cxnId="{1E4C88F1-C61B-40C5-B57E-A4101F005178}">
      <dgm:prSet/>
      <dgm:spPr/>
      <dgm:t>
        <a:bodyPr/>
        <a:lstStyle/>
        <a:p>
          <a:endParaRPr lang="en-US"/>
        </a:p>
      </dgm:t>
    </dgm:pt>
    <dgm:pt modelId="{02F8C9A1-091B-4CC9-81DC-8D700EF8EFF0}" type="sibTrans" cxnId="{1E4C88F1-C61B-40C5-B57E-A4101F005178}">
      <dgm:prSet/>
      <dgm:spPr/>
      <dgm:t>
        <a:bodyPr/>
        <a:lstStyle/>
        <a:p>
          <a:endParaRPr lang="en-US"/>
        </a:p>
      </dgm:t>
    </dgm:pt>
    <dgm:pt modelId="{ACC9B991-BB59-449D-AEB1-A701DF560F0B}">
      <dgm:prSet/>
      <dgm:spPr/>
      <dgm:t>
        <a:bodyPr/>
        <a:lstStyle/>
        <a:p>
          <a:r>
            <a:rPr lang="pt-PT" dirty="0"/>
            <a:t>Análise dos padrões de consumo e reposição de uma casa</a:t>
          </a:r>
          <a:endParaRPr lang="en-US" dirty="0"/>
        </a:p>
      </dgm:t>
    </dgm:pt>
    <dgm:pt modelId="{00D379BE-A317-4623-89BE-E0A8A0B39461}" type="parTrans" cxnId="{916547E9-3F43-46F7-809F-3C092DE3A82B}">
      <dgm:prSet/>
      <dgm:spPr/>
      <dgm:t>
        <a:bodyPr/>
        <a:lstStyle/>
        <a:p>
          <a:endParaRPr lang="en-US"/>
        </a:p>
      </dgm:t>
    </dgm:pt>
    <dgm:pt modelId="{1B67ECB0-8BC4-422C-BE89-6728EAD9CF3D}" type="sibTrans" cxnId="{916547E9-3F43-46F7-809F-3C092DE3A82B}">
      <dgm:prSet/>
      <dgm:spPr/>
      <dgm:t>
        <a:bodyPr/>
        <a:lstStyle/>
        <a:p>
          <a:endParaRPr lang="en-US"/>
        </a:p>
      </dgm:t>
    </dgm:pt>
    <dgm:pt modelId="{F7B8F998-B42B-41D4-B290-4168818CB599}" type="pres">
      <dgm:prSet presAssocID="{502544F3-CC85-4FE4-A189-82CF2C9D34E8}" presName="linear" presStyleCnt="0">
        <dgm:presLayoutVars>
          <dgm:animLvl val="lvl"/>
          <dgm:resizeHandles val="exact"/>
        </dgm:presLayoutVars>
      </dgm:prSet>
      <dgm:spPr/>
    </dgm:pt>
    <dgm:pt modelId="{55C11DAA-84A1-4349-A2BA-E17C4AF99218}" type="pres">
      <dgm:prSet presAssocID="{C542C29B-DDC9-4651-AF54-D2F0629E40B0}" presName="parentText" presStyleLbl="node1" presStyleIdx="0" presStyleCnt="3" custLinFactY="-5048" custLinFactNeighborY="-100000">
        <dgm:presLayoutVars>
          <dgm:chMax val="0"/>
          <dgm:bulletEnabled val="1"/>
        </dgm:presLayoutVars>
      </dgm:prSet>
      <dgm:spPr/>
    </dgm:pt>
    <dgm:pt modelId="{783AFD2C-132E-46FB-8066-16F48D38426E}" type="pres">
      <dgm:prSet presAssocID="{C542C29B-DDC9-4651-AF54-D2F0629E40B0}" presName="childText" presStyleLbl="revTx" presStyleIdx="0" presStyleCnt="1">
        <dgm:presLayoutVars>
          <dgm:bulletEnabled val="1"/>
        </dgm:presLayoutVars>
      </dgm:prSet>
      <dgm:spPr/>
    </dgm:pt>
    <dgm:pt modelId="{E305D2A4-37F7-4943-8BB5-F69A3E241713}" type="pres">
      <dgm:prSet presAssocID="{0C4DC30B-011F-4437-8996-A1B8B9F9F0B2}" presName="parentText" presStyleLbl="node1" presStyleIdx="1" presStyleCnt="3" custLinFactY="36225" custLinFactNeighborY="100000">
        <dgm:presLayoutVars>
          <dgm:chMax val="0"/>
          <dgm:bulletEnabled val="1"/>
        </dgm:presLayoutVars>
      </dgm:prSet>
      <dgm:spPr/>
    </dgm:pt>
    <dgm:pt modelId="{49B06BE4-0AC8-4585-824D-E366C85DA76D}" type="pres">
      <dgm:prSet presAssocID="{02F8C9A1-091B-4CC9-81DC-8D700EF8EFF0}" presName="spacer" presStyleCnt="0"/>
      <dgm:spPr/>
    </dgm:pt>
    <dgm:pt modelId="{E4C6EE96-7062-4C61-A155-DF608991D289}" type="pres">
      <dgm:prSet presAssocID="{ACC9B991-BB59-449D-AEB1-A701DF560F0B}" presName="parentText" presStyleLbl="node1" presStyleIdx="2" presStyleCnt="3" custLinFactY="42845" custLinFactNeighborY="100000">
        <dgm:presLayoutVars>
          <dgm:chMax val="0"/>
          <dgm:bulletEnabled val="1"/>
        </dgm:presLayoutVars>
      </dgm:prSet>
      <dgm:spPr/>
    </dgm:pt>
  </dgm:ptLst>
  <dgm:cxnLst>
    <dgm:cxn modelId="{C73FB20C-6EBF-4D77-9127-5A43701252EB}" srcId="{C542C29B-DDC9-4651-AF54-D2F0629E40B0}" destId="{F8C29EAF-9585-4038-A6C8-12C172F9993F}" srcOrd="0" destOrd="0" parTransId="{9A08ECC1-EAA5-4B0C-B5FC-37B5765EAACC}" sibTransId="{F9C28DA8-0F86-4433-95A4-3C7DA52958D1}"/>
    <dgm:cxn modelId="{EB9FBF13-8DDE-453E-AE74-4F5E1AF57782}" type="presOf" srcId="{502544F3-CC85-4FE4-A189-82CF2C9D34E8}" destId="{F7B8F998-B42B-41D4-B290-4168818CB599}" srcOrd="0" destOrd="0" presId="urn:microsoft.com/office/officeart/2005/8/layout/vList2"/>
    <dgm:cxn modelId="{614D4765-8614-41E9-B1DB-2805712AB8D5}" type="presOf" srcId="{0C4DC30B-011F-4437-8996-A1B8B9F9F0B2}" destId="{E305D2A4-37F7-4943-8BB5-F69A3E241713}" srcOrd="0" destOrd="0" presId="urn:microsoft.com/office/officeart/2005/8/layout/vList2"/>
    <dgm:cxn modelId="{83858C65-86F7-4B69-9EBA-FDC1F9113BBA}" type="presOf" srcId="{C542C29B-DDC9-4651-AF54-D2F0629E40B0}" destId="{55C11DAA-84A1-4349-A2BA-E17C4AF99218}" srcOrd="0" destOrd="0" presId="urn:microsoft.com/office/officeart/2005/8/layout/vList2"/>
    <dgm:cxn modelId="{CC977B8D-0174-482E-8A78-143FB190BE7D}" type="presOf" srcId="{ACC9B991-BB59-449D-AEB1-A701DF560F0B}" destId="{E4C6EE96-7062-4C61-A155-DF608991D289}" srcOrd="0" destOrd="0" presId="urn:microsoft.com/office/officeart/2005/8/layout/vList2"/>
    <dgm:cxn modelId="{A20DD0B8-FDD3-4E30-B0B6-384DEDC5908A}" type="presOf" srcId="{F8C29EAF-9585-4038-A6C8-12C172F9993F}" destId="{783AFD2C-132E-46FB-8066-16F48D38426E}" srcOrd="0" destOrd="0" presId="urn:microsoft.com/office/officeart/2005/8/layout/vList2"/>
    <dgm:cxn modelId="{5B3B1EBA-02D1-4AD8-ADFE-CEF894F6A580}" srcId="{502544F3-CC85-4FE4-A189-82CF2C9D34E8}" destId="{C542C29B-DDC9-4651-AF54-D2F0629E40B0}" srcOrd="0" destOrd="0" parTransId="{9A5DAC38-F3D8-4B68-9AF4-790B33487CF4}" sibTransId="{E6C0F010-6E98-4900-BCAF-6A51219194AF}"/>
    <dgm:cxn modelId="{916547E9-3F43-46F7-809F-3C092DE3A82B}" srcId="{502544F3-CC85-4FE4-A189-82CF2C9D34E8}" destId="{ACC9B991-BB59-449D-AEB1-A701DF560F0B}" srcOrd="2" destOrd="0" parTransId="{00D379BE-A317-4623-89BE-E0A8A0B39461}" sibTransId="{1B67ECB0-8BC4-422C-BE89-6728EAD9CF3D}"/>
    <dgm:cxn modelId="{1E4C88F1-C61B-40C5-B57E-A4101F005178}" srcId="{502544F3-CC85-4FE4-A189-82CF2C9D34E8}" destId="{0C4DC30B-011F-4437-8996-A1B8B9F9F0B2}" srcOrd="1" destOrd="0" parTransId="{9C87B11D-B71F-4B7C-8F18-1EB960B94B83}" sibTransId="{02F8C9A1-091B-4CC9-81DC-8D700EF8EFF0}"/>
    <dgm:cxn modelId="{EEB49C2B-3CDB-448D-A6A5-1C21D6992B0E}" type="presParOf" srcId="{F7B8F998-B42B-41D4-B290-4168818CB599}" destId="{55C11DAA-84A1-4349-A2BA-E17C4AF99218}" srcOrd="0" destOrd="0" presId="urn:microsoft.com/office/officeart/2005/8/layout/vList2"/>
    <dgm:cxn modelId="{EF2267EA-8DF7-46E9-98A9-9EE13739463A}" type="presParOf" srcId="{F7B8F998-B42B-41D4-B290-4168818CB599}" destId="{783AFD2C-132E-46FB-8066-16F48D38426E}" srcOrd="1" destOrd="0" presId="urn:microsoft.com/office/officeart/2005/8/layout/vList2"/>
    <dgm:cxn modelId="{62B7B6FA-D9F2-4849-93E9-575726A70EE1}" type="presParOf" srcId="{F7B8F998-B42B-41D4-B290-4168818CB599}" destId="{E305D2A4-37F7-4943-8BB5-F69A3E241713}" srcOrd="2" destOrd="0" presId="urn:microsoft.com/office/officeart/2005/8/layout/vList2"/>
    <dgm:cxn modelId="{92364676-F038-49B9-87BE-C711BB3CF19D}" type="presParOf" srcId="{F7B8F998-B42B-41D4-B290-4168818CB599}" destId="{49B06BE4-0AC8-4585-824D-E366C85DA76D}" srcOrd="3" destOrd="0" presId="urn:microsoft.com/office/officeart/2005/8/layout/vList2"/>
    <dgm:cxn modelId="{FC4EBD3C-C2A7-4F6E-952A-19A906FE4CC7}" type="presParOf" srcId="{F7B8F998-B42B-41D4-B290-4168818CB599}" destId="{E4C6EE96-7062-4C61-A155-DF608991D28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3A8FD5-D2E2-419D-81E8-621898F11609}">
      <dsp:nvSpPr>
        <dsp:cNvPr id="0" name=""/>
        <dsp:cNvSpPr/>
      </dsp:nvSpPr>
      <dsp:spPr>
        <a:xfrm>
          <a:off x="0" y="0"/>
          <a:ext cx="6269038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0903D1-3641-4AC6-8597-A4A3674E00A5}">
      <dsp:nvSpPr>
        <dsp:cNvPr id="0" name=""/>
        <dsp:cNvSpPr/>
      </dsp:nvSpPr>
      <dsp:spPr>
        <a:xfrm>
          <a:off x="0" y="0"/>
          <a:ext cx="6269038" cy="696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200" kern="1200"/>
            <a:t>Introdução</a:t>
          </a:r>
          <a:endParaRPr lang="en-US" sz="3200" kern="1200"/>
        </a:p>
      </dsp:txBody>
      <dsp:txXfrm>
        <a:off x="0" y="0"/>
        <a:ext cx="6269038" cy="696515"/>
      </dsp:txXfrm>
    </dsp:sp>
    <dsp:sp modelId="{D936DBA9-4616-4426-BBEB-B5900036CAF4}">
      <dsp:nvSpPr>
        <dsp:cNvPr id="0" name=""/>
        <dsp:cNvSpPr/>
      </dsp:nvSpPr>
      <dsp:spPr>
        <a:xfrm>
          <a:off x="0" y="696515"/>
          <a:ext cx="6269038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DD84BE-E203-4172-A840-B62F05B08F01}">
      <dsp:nvSpPr>
        <dsp:cNvPr id="0" name=""/>
        <dsp:cNvSpPr/>
      </dsp:nvSpPr>
      <dsp:spPr>
        <a:xfrm>
          <a:off x="0" y="696515"/>
          <a:ext cx="6269038" cy="696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200" kern="1200"/>
            <a:t>Arquitetura da Solução</a:t>
          </a:r>
          <a:endParaRPr lang="en-US" sz="3200" kern="1200"/>
        </a:p>
      </dsp:txBody>
      <dsp:txXfrm>
        <a:off x="0" y="696515"/>
        <a:ext cx="6269038" cy="696515"/>
      </dsp:txXfrm>
    </dsp:sp>
    <dsp:sp modelId="{4EED06BC-B5C2-4A4D-B9A2-3359CBE8F2A5}">
      <dsp:nvSpPr>
        <dsp:cNvPr id="0" name=""/>
        <dsp:cNvSpPr/>
      </dsp:nvSpPr>
      <dsp:spPr>
        <a:xfrm>
          <a:off x="0" y="1393031"/>
          <a:ext cx="6269038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B5A00F-AFA7-4AC8-AFDB-649C74A10F20}">
      <dsp:nvSpPr>
        <dsp:cNvPr id="0" name=""/>
        <dsp:cNvSpPr/>
      </dsp:nvSpPr>
      <dsp:spPr>
        <a:xfrm>
          <a:off x="0" y="1393031"/>
          <a:ext cx="6269038" cy="696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200" kern="1200"/>
            <a:t>Rótulos Digitais</a:t>
          </a:r>
          <a:endParaRPr lang="en-US" sz="3200" kern="1200"/>
        </a:p>
      </dsp:txBody>
      <dsp:txXfrm>
        <a:off x="0" y="1393031"/>
        <a:ext cx="6269038" cy="696515"/>
      </dsp:txXfrm>
    </dsp:sp>
    <dsp:sp modelId="{32A7F218-C9A6-429F-91B2-A05F0DEEFBDD}">
      <dsp:nvSpPr>
        <dsp:cNvPr id="0" name=""/>
        <dsp:cNvSpPr/>
      </dsp:nvSpPr>
      <dsp:spPr>
        <a:xfrm>
          <a:off x="0" y="2089546"/>
          <a:ext cx="6269038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FC22A9-C77C-416E-B616-F97306D914B9}">
      <dsp:nvSpPr>
        <dsp:cNvPr id="0" name=""/>
        <dsp:cNvSpPr/>
      </dsp:nvSpPr>
      <dsp:spPr>
        <a:xfrm>
          <a:off x="0" y="2089546"/>
          <a:ext cx="6269038" cy="696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200" kern="1200"/>
            <a:t>Dispositivos de Hardware</a:t>
          </a:r>
          <a:endParaRPr lang="en-US" sz="3200" kern="1200"/>
        </a:p>
      </dsp:txBody>
      <dsp:txXfrm>
        <a:off x="0" y="2089546"/>
        <a:ext cx="6269038" cy="696515"/>
      </dsp:txXfrm>
    </dsp:sp>
    <dsp:sp modelId="{E6E77DEB-CF66-456B-A6D7-BF322E29483F}">
      <dsp:nvSpPr>
        <dsp:cNvPr id="0" name=""/>
        <dsp:cNvSpPr/>
      </dsp:nvSpPr>
      <dsp:spPr>
        <a:xfrm>
          <a:off x="0" y="2786062"/>
          <a:ext cx="6269038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C83832-A0AE-484B-AF8F-B58C01A87CE4}">
      <dsp:nvSpPr>
        <dsp:cNvPr id="0" name=""/>
        <dsp:cNvSpPr/>
      </dsp:nvSpPr>
      <dsp:spPr>
        <a:xfrm>
          <a:off x="0" y="2786062"/>
          <a:ext cx="6269038" cy="696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200" kern="1200"/>
            <a:t>Aplicações Cliente</a:t>
          </a:r>
          <a:endParaRPr lang="en-US" sz="3200" kern="1200"/>
        </a:p>
      </dsp:txBody>
      <dsp:txXfrm>
        <a:off x="0" y="2786062"/>
        <a:ext cx="6269038" cy="696515"/>
      </dsp:txXfrm>
    </dsp:sp>
    <dsp:sp modelId="{21FC9B35-5EF8-4B83-BE63-14994A593E0F}">
      <dsp:nvSpPr>
        <dsp:cNvPr id="0" name=""/>
        <dsp:cNvSpPr/>
      </dsp:nvSpPr>
      <dsp:spPr>
        <a:xfrm>
          <a:off x="0" y="3482578"/>
          <a:ext cx="6269038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AFC598-B9AA-4787-861E-AF9EA7681F21}">
      <dsp:nvSpPr>
        <dsp:cNvPr id="0" name=""/>
        <dsp:cNvSpPr/>
      </dsp:nvSpPr>
      <dsp:spPr>
        <a:xfrm>
          <a:off x="0" y="3482578"/>
          <a:ext cx="6269038" cy="696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200" kern="1200"/>
            <a:t>Servidor Smart Stocks</a:t>
          </a:r>
          <a:endParaRPr lang="en-US" sz="3200" kern="1200"/>
        </a:p>
      </dsp:txBody>
      <dsp:txXfrm>
        <a:off x="0" y="3482578"/>
        <a:ext cx="6269038" cy="696515"/>
      </dsp:txXfrm>
    </dsp:sp>
    <dsp:sp modelId="{1AB0EEA7-9FC9-4CA8-8E69-F13FC6EA84B5}">
      <dsp:nvSpPr>
        <dsp:cNvPr id="0" name=""/>
        <dsp:cNvSpPr/>
      </dsp:nvSpPr>
      <dsp:spPr>
        <a:xfrm>
          <a:off x="0" y="4179093"/>
          <a:ext cx="6269038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1AD801-8149-4D45-950F-D5ED8A1800FF}">
      <dsp:nvSpPr>
        <dsp:cNvPr id="0" name=""/>
        <dsp:cNvSpPr/>
      </dsp:nvSpPr>
      <dsp:spPr>
        <a:xfrm>
          <a:off x="0" y="4179093"/>
          <a:ext cx="6269038" cy="696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200" kern="1200"/>
            <a:t>Algoritmo de Previsão de Stocks</a:t>
          </a:r>
          <a:endParaRPr lang="en-US" sz="3200" kern="1200"/>
        </a:p>
      </dsp:txBody>
      <dsp:txXfrm>
        <a:off x="0" y="4179093"/>
        <a:ext cx="6269038" cy="696515"/>
      </dsp:txXfrm>
    </dsp:sp>
    <dsp:sp modelId="{6D0D32F6-2590-4AA5-AA3A-706720D2F166}">
      <dsp:nvSpPr>
        <dsp:cNvPr id="0" name=""/>
        <dsp:cNvSpPr/>
      </dsp:nvSpPr>
      <dsp:spPr>
        <a:xfrm>
          <a:off x="0" y="4875609"/>
          <a:ext cx="6269038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AC50B9-9D7A-4C4E-9B64-797E2CAAEB67}">
      <dsp:nvSpPr>
        <dsp:cNvPr id="0" name=""/>
        <dsp:cNvSpPr/>
      </dsp:nvSpPr>
      <dsp:spPr>
        <a:xfrm>
          <a:off x="0" y="4875609"/>
          <a:ext cx="6269038" cy="696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200" kern="1200"/>
            <a:t>Conclusões</a:t>
          </a:r>
          <a:endParaRPr lang="en-US" sz="3200" kern="1200"/>
        </a:p>
      </dsp:txBody>
      <dsp:txXfrm>
        <a:off x="0" y="4875609"/>
        <a:ext cx="6269038" cy="6965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C11DAA-84A1-4349-A2BA-E17C4AF99218}">
      <dsp:nvSpPr>
        <dsp:cNvPr id="0" name=""/>
        <dsp:cNvSpPr/>
      </dsp:nvSpPr>
      <dsp:spPr>
        <a:xfrm>
          <a:off x="0" y="0"/>
          <a:ext cx="6269038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400" kern="1200" dirty="0"/>
            <a:t>A gestão de stocks envolve três decisões</a:t>
          </a:r>
          <a:endParaRPr lang="en-US" sz="3400" kern="1200" dirty="0"/>
        </a:p>
      </dsp:txBody>
      <dsp:txXfrm>
        <a:off x="66025" y="66025"/>
        <a:ext cx="6136988" cy="1220470"/>
      </dsp:txXfrm>
    </dsp:sp>
    <dsp:sp modelId="{783AFD2C-132E-46FB-8066-16F48D38426E}">
      <dsp:nvSpPr>
        <dsp:cNvPr id="0" name=""/>
        <dsp:cNvSpPr/>
      </dsp:nvSpPr>
      <dsp:spPr>
        <a:xfrm>
          <a:off x="0" y="1948126"/>
          <a:ext cx="6269038" cy="5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042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700" kern="1200" dirty="0"/>
        </a:p>
      </dsp:txBody>
      <dsp:txXfrm>
        <a:off x="0" y="1948126"/>
        <a:ext cx="6269038" cy="563040"/>
      </dsp:txXfrm>
    </dsp:sp>
    <dsp:sp modelId="{E305D2A4-37F7-4943-8BB5-F69A3E241713}">
      <dsp:nvSpPr>
        <dsp:cNvPr id="0" name=""/>
        <dsp:cNvSpPr/>
      </dsp:nvSpPr>
      <dsp:spPr>
        <a:xfrm>
          <a:off x="0" y="3099036"/>
          <a:ext cx="6269038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400" kern="1200" dirty="0"/>
            <a:t>Sistema de gestão automática de stocks</a:t>
          </a:r>
          <a:endParaRPr lang="en-US" sz="3400" kern="1200" dirty="0"/>
        </a:p>
      </dsp:txBody>
      <dsp:txXfrm>
        <a:off x="66025" y="3165061"/>
        <a:ext cx="6136988" cy="1220470"/>
      </dsp:txXfrm>
    </dsp:sp>
    <dsp:sp modelId="{E4C6EE96-7062-4C61-A155-DF608991D289}">
      <dsp:nvSpPr>
        <dsp:cNvPr id="0" name=""/>
        <dsp:cNvSpPr/>
      </dsp:nvSpPr>
      <dsp:spPr>
        <a:xfrm>
          <a:off x="0" y="4557213"/>
          <a:ext cx="6269038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400" kern="1200" dirty="0"/>
            <a:t>Análise dos padrões de consumo e reposição de uma casa</a:t>
          </a:r>
          <a:endParaRPr lang="en-US" sz="3400" kern="1200" dirty="0"/>
        </a:p>
      </dsp:txBody>
      <dsp:txXfrm>
        <a:off x="66025" y="4623238"/>
        <a:ext cx="6136988" cy="1220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8BBFC-C510-42DC-B707-8B30BF9A48CF}" type="datetimeFigureOut">
              <a:rPr lang="pt-PT" smtClean="0"/>
              <a:t>17/07/2018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BA577-0E0E-413C-94D8-D8ED374D62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0530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Pr>
        <a:solidFill>
          <a:srgbClr val="FFD1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E1C75E-D4F2-4CD5-8FBF-8B68FEBFB5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176859"/>
            <a:ext cx="9144000" cy="1864518"/>
          </a:xfrm>
        </p:spPr>
        <p:txBody>
          <a:bodyPr anchor="b"/>
          <a:lstStyle>
            <a:lvl1pPr algn="ctr">
              <a:defRPr sz="6000">
                <a:latin typeface="Arial Rounded MT Bold" panose="020F0704030504030204" pitchFamily="34" charset="0"/>
              </a:defRPr>
            </a:lvl1pPr>
          </a:lstStyle>
          <a:p>
            <a:r>
              <a:rPr lang="pt-PT" dirty="0"/>
              <a:t>SMART STOCKS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39339F-83D0-4118-91B1-A31875B34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3784"/>
            <a:ext cx="9144000" cy="101401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dirty="0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06A1DE8-81AC-4CF7-A2F8-3E19509332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pt-PT"/>
              <a:t>17/07/2018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85D0100-C7B6-4027-9C59-0047607E9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ISEL – ADEETC – LEIC – Projecto e Seminário 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20434CF-2982-4A82-A38E-B7A640E5C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F9C0-D48B-4268-A9D3-42C6A9A7A6CF}" type="slidenum">
              <a:rPr lang="pt-PT" smtClean="0"/>
              <a:t>‹nº›</a:t>
            </a:fld>
            <a:endParaRPr lang="pt-PT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1A469EBB-5C43-4223-BEA0-E4F30F0133D6}"/>
              </a:ext>
            </a:extLst>
          </p:cNvPr>
          <p:cNvGrpSpPr/>
          <p:nvPr userDrawn="1"/>
        </p:nvGrpSpPr>
        <p:grpSpPr>
          <a:xfrm>
            <a:off x="-508397" y="-246460"/>
            <a:ext cx="13208794" cy="2199482"/>
            <a:chOff x="-438006" y="-306027"/>
            <a:chExt cx="13208794" cy="2199482"/>
          </a:xfrm>
        </p:grpSpPr>
        <p:pic>
          <p:nvPicPr>
            <p:cNvPr id="8" name="Picture 2" descr="web_hi_res_512(3)">
              <a:extLst>
                <a:ext uri="{FF2B5EF4-FFF2-40B4-BE49-F238E27FC236}">
                  <a16:creationId xmlns:a16="http://schemas.microsoft.com/office/drawing/2014/main" id="{46780DF6-664C-4EEF-AB94-DDDDECAB5E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4895" y="-216332"/>
              <a:ext cx="958850" cy="960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9" name="Picture 3" descr="web_hi_res_512(12)">
              <a:extLst>
                <a:ext uri="{FF2B5EF4-FFF2-40B4-BE49-F238E27FC236}">
                  <a16:creationId xmlns:a16="http://schemas.microsoft.com/office/drawing/2014/main" id="{2119EAAE-542F-476A-B7B8-63973012BD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7182" y="-289357"/>
              <a:ext cx="750888" cy="75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10" name="Picture 4" descr="ic_home_round_inverse_hi_res_512">
              <a:extLst>
                <a:ext uri="{FF2B5EF4-FFF2-40B4-BE49-F238E27FC236}">
                  <a16:creationId xmlns:a16="http://schemas.microsoft.com/office/drawing/2014/main" id="{4F08A9B8-FBAB-4209-A7C3-040535B649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0770" y="-176645"/>
              <a:ext cx="698500" cy="698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11" name="Picture 5" descr="web_hi_res_512">
              <a:extLst>
                <a:ext uri="{FF2B5EF4-FFF2-40B4-BE49-F238E27FC236}">
                  <a16:creationId xmlns:a16="http://schemas.microsoft.com/office/drawing/2014/main" id="{091DF90C-E856-4C7F-B70E-ADD32BC309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257" y="-168707"/>
              <a:ext cx="722313" cy="722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12" name="Picture 6" descr="web_hi_res_512(12)">
              <a:extLst>
                <a:ext uri="{FF2B5EF4-FFF2-40B4-BE49-F238E27FC236}">
                  <a16:creationId xmlns:a16="http://schemas.microsoft.com/office/drawing/2014/main" id="{8BF0AFF2-3E7C-4C24-B088-052EB87915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545" y="-168707"/>
              <a:ext cx="568325" cy="568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13" name="Picture 7" descr="web_hi_res_512">
              <a:extLst>
                <a:ext uri="{FF2B5EF4-FFF2-40B4-BE49-F238E27FC236}">
                  <a16:creationId xmlns:a16="http://schemas.microsoft.com/office/drawing/2014/main" id="{8093D5D3-2DCB-4037-9637-5DC738A297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170" y="-168707"/>
              <a:ext cx="731837" cy="73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14" name="Picture 8" descr="web_hi_res_512(10)">
              <a:extLst>
                <a:ext uri="{FF2B5EF4-FFF2-40B4-BE49-F238E27FC236}">
                  <a16:creationId xmlns:a16="http://schemas.microsoft.com/office/drawing/2014/main" id="{0141A3A9-CDB0-4687-8EEF-46D9D96249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3007" y="1226705"/>
              <a:ext cx="655638" cy="655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15" name="Picture 9" descr="web_hi_res_512(3)">
              <a:extLst>
                <a:ext uri="{FF2B5EF4-FFF2-40B4-BE49-F238E27FC236}">
                  <a16:creationId xmlns:a16="http://schemas.microsoft.com/office/drawing/2014/main" id="{8CBF83DC-C1C3-4AD2-B92F-7CB04FFFE6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3295" y="801255"/>
              <a:ext cx="668337" cy="669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16" name="Picture 10" descr="web_hi_res_512(6)">
              <a:extLst>
                <a:ext uri="{FF2B5EF4-FFF2-40B4-BE49-F238E27FC236}">
                  <a16:creationId xmlns:a16="http://schemas.microsoft.com/office/drawing/2014/main" id="{F1F0680F-5C0C-49E0-AC50-B345C4133E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770" y="-213157"/>
              <a:ext cx="696912" cy="696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17" name="Picture 11" descr="web_hi_res_512(7)">
              <a:extLst>
                <a:ext uri="{FF2B5EF4-FFF2-40B4-BE49-F238E27FC236}">
                  <a16:creationId xmlns:a16="http://schemas.microsoft.com/office/drawing/2014/main" id="{B5DB5F75-9439-4940-B82F-21D64DD1CE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9095" y="-214745"/>
              <a:ext cx="733425" cy="733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18" name="Picture 12" descr="web_hi_res_512(3)">
              <a:extLst>
                <a:ext uri="{FF2B5EF4-FFF2-40B4-BE49-F238E27FC236}">
                  <a16:creationId xmlns:a16="http://schemas.microsoft.com/office/drawing/2014/main" id="{DE3CC79A-E17B-4ED6-A866-802037CC43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5720" y="129743"/>
              <a:ext cx="738187" cy="738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19" name="Picture 13" descr="web_hi_res_512(10)">
              <a:extLst>
                <a:ext uri="{FF2B5EF4-FFF2-40B4-BE49-F238E27FC236}">
                  <a16:creationId xmlns:a16="http://schemas.microsoft.com/office/drawing/2014/main" id="{AAC75E32-4027-4204-A7E2-0D7E99250E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1307" y="569480"/>
              <a:ext cx="736600" cy="736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20" name="Picture 14" descr="web_hi_res_512(14)">
              <a:extLst>
                <a:ext uri="{FF2B5EF4-FFF2-40B4-BE49-F238E27FC236}">
                  <a16:creationId xmlns:a16="http://schemas.microsoft.com/office/drawing/2014/main" id="{CA7BBC1E-33EF-40A5-A61B-529083EA65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9570" y="1140980"/>
              <a:ext cx="754062" cy="752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21" name="Picture 15" descr="web_hi_res_512">
              <a:extLst>
                <a:ext uri="{FF2B5EF4-FFF2-40B4-BE49-F238E27FC236}">
                  <a16:creationId xmlns:a16="http://schemas.microsoft.com/office/drawing/2014/main" id="{0765FDED-0264-43FD-87F0-FE1E261F50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7420" y="-286182"/>
              <a:ext cx="808037" cy="808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22" name="Picture 16" descr="web_hi_res_512(3)">
              <a:extLst>
                <a:ext uri="{FF2B5EF4-FFF2-40B4-BE49-F238E27FC236}">
                  <a16:creationId xmlns:a16="http://schemas.microsoft.com/office/drawing/2014/main" id="{B1D5CC55-536D-4D69-904E-6F06B8AA45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9645" y="567893"/>
              <a:ext cx="769937" cy="769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23" name="Picture 17" descr="web_hi_res_512">
              <a:extLst>
                <a:ext uri="{FF2B5EF4-FFF2-40B4-BE49-F238E27FC236}">
                  <a16:creationId xmlns:a16="http://schemas.microsoft.com/office/drawing/2014/main" id="{FDA74ED6-1B3A-4B73-9ECC-157B531B2B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1570" y="1074305"/>
              <a:ext cx="646112" cy="644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24" name="Picture 18" descr="web_hi_res_512">
              <a:extLst>
                <a:ext uri="{FF2B5EF4-FFF2-40B4-BE49-F238E27FC236}">
                  <a16:creationId xmlns:a16="http://schemas.microsoft.com/office/drawing/2014/main" id="{E8C5357F-D19F-4079-895E-33A3F0FBF8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7695" y="1152093"/>
              <a:ext cx="730250" cy="73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25" name="Picture 19" descr="web_hi_res_512">
              <a:extLst>
                <a:ext uri="{FF2B5EF4-FFF2-40B4-BE49-F238E27FC236}">
                  <a16:creationId xmlns:a16="http://schemas.microsoft.com/office/drawing/2014/main" id="{51A289A3-CD89-4BCC-BF03-0596892F1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3245" y="224993"/>
              <a:ext cx="746125" cy="747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26" name="Picture 20" descr="web_hi_res_512">
              <a:extLst>
                <a:ext uri="{FF2B5EF4-FFF2-40B4-BE49-F238E27FC236}">
                  <a16:creationId xmlns:a16="http://schemas.microsoft.com/office/drawing/2014/main" id="{24CF6798-DABF-4F9C-8076-81D570FAE2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3995" y="712355"/>
              <a:ext cx="839787" cy="841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27" name="Picture 21" descr="web_hi_res_512(5)">
              <a:extLst>
                <a:ext uri="{FF2B5EF4-FFF2-40B4-BE49-F238E27FC236}">
                  <a16:creationId xmlns:a16="http://schemas.microsoft.com/office/drawing/2014/main" id="{F6971C8B-7E20-4F49-9D65-5302C6CDEA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1245" y="979055"/>
              <a:ext cx="704850" cy="704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28" name="Picture 22" descr="web_hi_res_512(13)">
              <a:extLst>
                <a:ext uri="{FF2B5EF4-FFF2-40B4-BE49-F238E27FC236}">
                  <a16:creationId xmlns:a16="http://schemas.microsoft.com/office/drawing/2014/main" id="{C346DD67-F861-406A-8F59-EF524883AA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1020" y="1123518"/>
              <a:ext cx="722312" cy="720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29" name="Picture 23" descr="web_hi_res_512(11)">
              <a:extLst>
                <a:ext uri="{FF2B5EF4-FFF2-40B4-BE49-F238E27FC236}">
                  <a16:creationId xmlns:a16="http://schemas.microsoft.com/office/drawing/2014/main" id="{CBAACEB5-0990-48E7-9AB7-58173DADF2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5645" y="510743"/>
              <a:ext cx="736600" cy="736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30" name="Picture 24" descr="web_hi_res_512_2">
              <a:extLst>
                <a:ext uri="{FF2B5EF4-FFF2-40B4-BE49-F238E27FC236}">
                  <a16:creationId xmlns:a16="http://schemas.microsoft.com/office/drawing/2014/main" id="{DB2864A7-E912-4C34-B7D7-A657CFD55E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0820" y="728230"/>
              <a:ext cx="727075" cy="727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31" name="Picture 25" descr="web_hi_res_512(14)">
              <a:extLst>
                <a:ext uri="{FF2B5EF4-FFF2-40B4-BE49-F238E27FC236}">
                  <a16:creationId xmlns:a16="http://schemas.microsoft.com/office/drawing/2014/main" id="{2A7A80CD-69AD-4BC2-B318-53D758B650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3895" y="304368"/>
              <a:ext cx="752475" cy="754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32" name="Picture 26" descr="web_hi_res_512(12)">
              <a:extLst>
                <a:ext uri="{FF2B5EF4-FFF2-40B4-BE49-F238E27FC236}">
                  <a16:creationId xmlns:a16="http://schemas.microsoft.com/office/drawing/2014/main" id="{7A691EFB-D736-4CB6-9D97-5B52679888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1657" y="1140980"/>
              <a:ext cx="750888" cy="750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33" name="Picture 27" descr="web_hi_res_512(4)">
              <a:extLst>
                <a:ext uri="{FF2B5EF4-FFF2-40B4-BE49-F238E27FC236}">
                  <a16:creationId xmlns:a16="http://schemas.microsoft.com/office/drawing/2014/main" id="{31FDE318-8F64-4A4A-A0F2-7413389C57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8295" y="680605"/>
              <a:ext cx="630237" cy="630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34" name="Picture 28" descr="web_hi_res_512(7)">
              <a:extLst>
                <a:ext uri="{FF2B5EF4-FFF2-40B4-BE49-F238E27FC236}">
                  <a16:creationId xmlns:a16="http://schemas.microsoft.com/office/drawing/2014/main" id="{700675BA-B704-4D6B-B252-D745768A1C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4445" y="1110818"/>
              <a:ext cx="661987" cy="661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35" name="Picture 29" descr="web_hi_res_512(1)">
              <a:extLst>
                <a:ext uri="{FF2B5EF4-FFF2-40B4-BE49-F238E27FC236}">
                  <a16:creationId xmlns:a16="http://schemas.microsoft.com/office/drawing/2014/main" id="{D198E5D7-9AC4-4D6C-A63C-0468F720F0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2620" y="1137805"/>
              <a:ext cx="717550" cy="717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36" name="Picture 30" descr="web_hi_res_512(2)">
              <a:extLst>
                <a:ext uri="{FF2B5EF4-FFF2-40B4-BE49-F238E27FC236}">
                  <a16:creationId xmlns:a16="http://schemas.microsoft.com/office/drawing/2014/main" id="{7779B7CF-7265-40C2-B74B-39E10F8935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157" y="-186170"/>
              <a:ext cx="584200" cy="584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37" name="Picture 31" descr="web_hi_res_512">
              <a:extLst>
                <a:ext uri="{FF2B5EF4-FFF2-40B4-BE49-F238E27FC236}">
                  <a16:creationId xmlns:a16="http://schemas.microsoft.com/office/drawing/2014/main" id="{35B3FA26-7A00-4BA5-B37D-2A94315274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8095" y="-68695"/>
              <a:ext cx="841375" cy="839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38" name="Picture 32" descr="web_hi_res_512">
              <a:extLst>
                <a:ext uri="{FF2B5EF4-FFF2-40B4-BE49-F238E27FC236}">
                  <a16:creationId xmlns:a16="http://schemas.microsoft.com/office/drawing/2014/main" id="{40F2A298-A810-4346-BC48-472564FD1A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8370" y="491693"/>
              <a:ext cx="808037" cy="808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39" name="Picture 33" descr="web_hi_res_512(8)">
              <a:extLst>
                <a:ext uri="{FF2B5EF4-FFF2-40B4-BE49-F238E27FC236}">
                  <a16:creationId xmlns:a16="http://schemas.microsoft.com/office/drawing/2014/main" id="{D4D2B3E9-2A6C-4DCD-8032-CE46128F38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0370" y="-294120"/>
              <a:ext cx="644525" cy="644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40" name="Picture 34" descr="web_hi_res_512(5)">
              <a:extLst>
                <a:ext uri="{FF2B5EF4-FFF2-40B4-BE49-F238E27FC236}">
                  <a16:creationId xmlns:a16="http://schemas.microsoft.com/office/drawing/2014/main" id="{F1FD00AD-4738-499F-B29F-2C98EA9B18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495" y="-113145"/>
              <a:ext cx="809625" cy="809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41" name="Picture 35" descr="web_hi_res_512(10)">
              <a:extLst>
                <a:ext uri="{FF2B5EF4-FFF2-40B4-BE49-F238E27FC236}">
                  <a16:creationId xmlns:a16="http://schemas.microsoft.com/office/drawing/2014/main" id="{D00DBCB1-A0AE-41B5-BF27-F445B233E6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157" y="417080"/>
              <a:ext cx="685800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42" name="Picture 36" descr="web_hi_res_512_2">
              <a:extLst>
                <a:ext uri="{FF2B5EF4-FFF2-40B4-BE49-F238E27FC236}">
                  <a16:creationId xmlns:a16="http://schemas.microsoft.com/office/drawing/2014/main" id="{ADADB84F-28CB-4CED-BE54-7054E5E6F5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532" y="382155"/>
              <a:ext cx="727075" cy="727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43" name="Picture 37" descr="web_hi_res_512(11)">
              <a:extLst>
                <a:ext uri="{FF2B5EF4-FFF2-40B4-BE49-F238E27FC236}">
                  <a16:creationId xmlns:a16="http://schemas.microsoft.com/office/drawing/2014/main" id="{7FD98979-B84B-411D-BA7A-5BB349D62F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970" y="869518"/>
              <a:ext cx="841375" cy="839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44" name="Picture 38" descr="web_hi_res_512(13)">
              <a:extLst>
                <a:ext uri="{FF2B5EF4-FFF2-40B4-BE49-F238E27FC236}">
                  <a16:creationId xmlns:a16="http://schemas.microsoft.com/office/drawing/2014/main" id="{F415EADB-F90F-4E70-8632-55872FF5B8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0970" y="618693"/>
              <a:ext cx="889000" cy="889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45" name="Picture 39" descr="ic_user_round_hi_res_512">
              <a:extLst>
                <a:ext uri="{FF2B5EF4-FFF2-40B4-BE49-F238E27FC236}">
                  <a16:creationId xmlns:a16="http://schemas.microsoft.com/office/drawing/2014/main" id="{A2E4C6FE-E51C-4836-9332-E09C952996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7382" y="350405"/>
              <a:ext cx="533400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46" name="Picture 40" descr="web_hi_res_512">
              <a:extLst>
                <a:ext uri="{FF2B5EF4-FFF2-40B4-BE49-F238E27FC236}">
                  <a16:creationId xmlns:a16="http://schemas.microsoft.com/office/drawing/2014/main" id="{F00F5076-5588-4875-980A-64FE85D4DD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7707" y="-224270"/>
              <a:ext cx="746125" cy="746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47" name="Picture 41" descr="web_hi_res_512(6)">
              <a:extLst>
                <a:ext uri="{FF2B5EF4-FFF2-40B4-BE49-F238E27FC236}">
                  <a16:creationId xmlns:a16="http://schemas.microsoft.com/office/drawing/2014/main" id="{38A038B8-C791-4BFA-9B41-2830DB8251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3795" y="1009218"/>
              <a:ext cx="704850" cy="706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48" name="Picture 42" descr="web_hi_res_512(13)">
              <a:extLst>
                <a:ext uri="{FF2B5EF4-FFF2-40B4-BE49-F238E27FC236}">
                  <a16:creationId xmlns:a16="http://schemas.microsoft.com/office/drawing/2014/main" id="{C8FF8086-E466-4754-AFB7-B8AA5E4245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30043" y="307543"/>
              <a:ext cx="557213" cy="558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49" name="Picture 43" descr="web_hi_res_512(12)">
              <a:extLst>
                <a:ext uri="{FF2B5EF4-FFF2-40B4-BE49-F238E27FC236}">
                  <a16:creationId xmlns:a16="http://schemas.microsoft.com/office/drawing/2014/main" id="{B1C5D624-32E5-4403-973E-D3C6258B4A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98293" y="-168707"/>
              <a:ext cx="623888" cy="623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50" name="Picture 44" descr="web_hi_res_512(14)">
              <a:extLst>
                <a:ext uri="{FF2B5EF4-FFF2-40B4-BE49-F238E27FC236}">
                  <a16:creationId xmlns:a16="http://schemas.microsoft.com/office/drawing/2014/main" id="{62364399-B05B-48B6-AAE1-8B4A70A643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6693" y="371043"/>
              <a:ext cx="754063" cy="754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51" name="Picture 45" descr="web_hi_res_512(8)">
              <a:extLst>
                <a:ext uri="{FF2B5EF4-FFF2-40B4-BE49-F238E27FC236}">
                  <a16:creationId xmlns:a16="http://schemas.microsoft.com/office/drawing/2014/main" id="{E25201E6-A791-415F-A748-B93BF750F0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38006" y="840943"/>
              <a:ext cx="741363" cy="741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52" name="Picture 46" descr="web_hi_res_512(3)">
              <a:extLst>
                <a:ext uri="{FF2B5EF4-FFF2-40B4-BE49-F238E27FC236}">
                  <a16:creationId xmlns:a16="http://schemas.microsoft.com/office/drawing/2014/main" id="{0EA271D4-3658-4663-A772-265D0A88F4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70" y="1044143"/>
              <a:ext cx="803275" cy="803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53" name="Picture 47" descr="ic_user_round_hi_res_512">
              <a:extLst>
                <a:ext uri="{FF2B5EF4-FFF2-40B4-BE49-F238E27FC236}">
                  <a16:creationId xmlns:a16="http://schemas.microsoft.com/office/drawing/2014/main" id="{BB915E6C-1EAD-46AE-9516-34572CD81B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0782" y="304368"/>
              <a:ext cx="704850" cy="704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54" name="Picture 48" descr="web_hi_res_512(1)">
              <a:extLst>
                <a:ext uri="{FF2B5EF4-FFF2-40B4-BE49-F238E27FC236}">
                  <a16:creationId xmlns:a16="http://schemas.microsoft.com/office/drawing/2014/main" id="{D4F49D07-F32F-4BB8-B6C5-4900D00DB9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1557" y="-262370"/>
              <a:ext cx="717550" cy="717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55" name="Picture 49" descr="web_hi_res_512(2)">
              <a:extLst>
                <a:ext uri="{FF2B5EF4-FFF2-40B4-BE49-F238E27FC236}">
                  <a16:creationId xmlns:a16="http://schemas.microsoft.com/office/drawing/2014/main" id="{7133B622-3F08-4471-BF50-7276A19D8E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0207" y="-102032"/>
              <a:ext cx="842963" cy="842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56" name="Picture 50" descr="web_hi_res_512(8)">
              <a:extLst>
                <a:ext uri="{FF2B5EF4-FFF2-40B4-BE49-F238E27FC236}">
                  <a16:creationId xmlns:a16="http://schemas.microsoft.com/office/drawing/2014/main" id="{D8A6D68D-9C7C-46E6-9CE9-A58BE5AF88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5245" y="307543"/>
              <a:ext cx="695325" cy="695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57" name="Picture 2" descr="web_hi_res_512(3)">
              <a:extLst>
                <a:ext uri="{FF2B5EF4-FFF2-40B4-BE49-F238E27FC236}">
                  <a16:creationId xmlns:a16="http://schemas.microsoft.com/office/drawing/2014/main" id="{6E2062CE-60A0-46B3-A6E8-1232D3D5E8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3438" y="-228239"/>
              <a:ext cx="958850" cy="960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58" name="Picture 3" descr="web_hi_res_512(12)">
              <a:extLst>
                <a:ext uri="{FF2B5EF4-FFF2-40B4-BE49-F238E27FC236}">
                  <a16:creationId xmlns:a16="http://schemas.microsoft.com/office/drawing/2014/main" id="{FF20F28D-8754-4FD7-BE0C-6956DAC39E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35725" y="-301264"/>
              <a:ext cx="750888" cy="75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59" name="Picture 4" descr="ic_home_round_inverse_hi_res_512">
              <a:extLst>
                <a:ext uri="{FF2B5EF4-FFF2-40B4-BE49-F238E27FC236}">
                  <a16:creationId xmlns:a16="http://schemas.microsoft.com/office/drawing/2014/main" id="{779270E7-E722-47C3-B39E-C6C10C819F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29313" y="-188552"/>
              <a:ext cx="698500" cy="698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60" name="Picture 5" descr="web_hi_res_512">
              <a:extLst>
                <a:ext uri="{FF2B5EF4-FFF2-40B4-BE49-F238E27FC236}">
                  <a16:creationId xmlns:a16="http://schemas.microsoft.com/office/drawing/2014/main" id="{CE98CA20-193B-4FEF-8CB8-C5A97ABD82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3800" y="-180614"/>
              <a:ext cx="722313" cy="722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61" name="Picture 6" descr="web_hi_res_512(12)">
              <a:extLst>
                <a:ext uri="{FF2B5EF4-FFF2-40B4-BE49-F238E27FC236}">
                  <a16:creationId xmlns:a16="http://schemas.microsoft.com/office/drawing/2014/main" id="{24D13DB1-52C3-4CEC-82FB-FC59F1B7E1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4088" y="-180614"/>
              <a:ext cx="568325" cy="568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62" name="Picture 7" descr="web_hi_res_512">
              <a:extLst>
                <a:ext uri="{FF2B5EF4-FFF2-40B4-BE49-F238E27FC236}">
                  <a16:creationId xmlns:a16="http://schemas.microsoft.com/office/drawing/2014/main" id="{1CD944A7-DF51-4548-9F03-4390205C52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3713" y="-180614"/>
              <a:ext cx="731837" cy="73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63" name="Picture 8" descr="web_hi_res_512(10)">
              <a:extLst>
                <a:ext uri="{FF2B5EF4-FFF2-40B4-BE49-F238E27FC236}">
                  <a16:creationId xmlns:a16="http://schemas.microsoft.com/office/drawing/2014/main" id="{CFB3DF77-5D56-4505-87BC-2932335444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51550" y="1214798"/>
              <a:ext cx="655638" cy="655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64" name="Picture 9" descr="web_hi_res_512(3)">
              <a:extLst>
                <a:ext uri="{FF2B5EF4-FFF2-40B4-BE49-F238E27FC236}">
                  <a16:creationId xmlns:a16="http://schemas.microsoft.com/office/drawing/2014/main" id="{7EC0E0B2-A860-4772-ACA7-70CC64BE5E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11838" y="789348"/>
              <a:ext cx="668337" cy="669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65" name="Picture 22" descr="web_hi_res_512(13)">
              <a:extLst>
                <a:ext uri="{FF2B5EF4-FFF2-40B4-BE49-F238E27FC236}">
                  <a16:creationId xmlns:a16="http://schemas.microsoft.com/office/drawing/2014/main" id="{1E964E22-8CF8-4DA6-A5C6-C8AFB5BA09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59563" y="1111611"/>
              <a:ext cx="722312" cy="720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66" name="Picture 23" descr="web_hi_res_512(11)">
              <a:extLst>
                <a:ext uri="{FF2B5EF4-FFF2-40B4-BE49-F238E27FC236}">
                  <a16:creationId xmlns:a16="http://schemas.microsoft.com/office/drawing/2014/main" id="{EB454695-751F-4724-9FAC-F71E6D73E9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34188" y="498836"/>
              <a:ext cx="736600" cy="736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67" name="Picture 24" descr="web_hi_res_512_2">
              <a:extLst>
                <a:ext uri="{FF2B5EF4-FFF2-40B4-BE49-F238E27FC236}">
                  <a16:creationId xmlns:a16="http://schemas.microsoft.com/office/drawing/2014/main" id="{409BF5FE-71E1-41DD-A41A-24C90DDC39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9363" y="716323"/>
              <a:ext cx="727075" cy="727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68" name="Picture 25" descr="web_hi_res_512(14)">
              <a:extLst>
                <a:ext uri="{FF2B5EF4-FFF2-40B4-BE49-F238E27FC236}">
                  <a16:creationId xmlns:a16="http://schemas.microsoft.com/office/drawing/2014/main" id="{5D180134-B5DE-4C19-AAEA-26E30A51DF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32438" y="292461"/>
              <a:ext cx="752475" cy="754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69" name="Picture 26" descr="web_hi_res_512(12)">
              <a:extLst>
                <a:ext uri="{FF2B5EF4-FFF2-40B4-BE49-F238E27FC236}">
                  <a16:creationId xmlns:a16="http://schemas.microsoft.com/office/drawing/2014/main" id="{01DF0661-C041-452A-9ECA-E6E3CD3539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10200" y="1129073"/>
              <a:ext cx="750888" cy="750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70" name="Picture 27" descr="web_hi_res_512(4)">
              <a:extLst>
                <a:ext uri="{FF2B5EF4-FFF2-40B4-BE49-F238E27FC236}">
                  <a16:creationId xmlns:a16="http://schemas.microsoft.com/office/drawing/2014/main" id="{24A11C5F-145E-4A79-AFFE-315D2E30E4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76838" y="668698"/>
              <a:ext cx="630237" cy="630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71" name="Picture 28" descr="web_hi_res_512(7)">
              <a:extLst>
                <a:ext uri="{FF2B5EF4-FFF2-40B4-BE49-F238E27FC236}">
                  <a16:creationId xmlns:a16="http://schemas.microsoft.com/office/drawing/2014/main" id="{F470470A-08AE-4707-AEFE-2E7B0E8878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52988" y="1098911"/>
              <a:ext cx="661987" cy="661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72" name="Picture 29" descr="web_hi_res_512(1)">
              <a:extLst>
                <a:ext uri="{FF2B5EF4-FFF2-40B4-BE49-F238E27FC236}">
                  <a16:creationId xmlns:a16="http://schemas.microsoft.com/office/drawing/2014/main" id="{306F3AFF-176D-4AB9-B6A3-B1A625619F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1163" y="1125898"/>
              <a:ext cx="717550" cy="717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73" name="Picture 30" descr="web_hi_res_512(2)">
              <a:extLst>
                <a:ext uri="{FF2B5EF4-FFF2-40B4-BE49-F238E27FC236}">
                  <a16:creationId xmlns:a16="http://schemas.microsoft.com/office/drawing/2014/main" id="{503B3B1F-4775-4469-BA29-84636AF2F7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73700" y="-198077"/>
              <a:ext cx="584200" cy="584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74" name="Picture 31" descr="web_hi_res_512">
              <a:extLst>
                <a:ext uri="{FF2B5EF4-FFF2-40B4-BE49-F238E27FC236}">
                  <a16:creationId xmlns:a16="http://schemas.microsoft.com/office/drawing/2014/main" id="{3AF151A1-4ED8-442A-8B15-781CB650B7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46638" y="-80602"/>
              <a:ext cx="841375" cy="839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75" name="Picture 32" descr="web_hi_res_512">
              <a:extLst>
                <a:ext uri="{FF2B5EF4-FFF2-40B4-BE49-F238E27FC236}">
                  <a16:creationId xmlns:a16="http://schemas.microsoft.com/office/drawing/2014/main" id="{A6B742C4-38BF-4C91-9EA4-2EF8C2F62F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6913" y="479786"/>
              <a:ext cx="808037" cy="808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76" name="Picture 33" descr="web_hi_res_512(8)">
              <a:extLst>
                <a:ext uri="{FF2B5EF4-FFF2-40B4-BE49-F238E27FC236}">
                  <a16:creationId xmlns:a16="http://schemas.microsoft.com/office/drawing/2014/main" id="{E3A27C10-CB4A-4A5F-A22C-90C19F6B08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8913" y="-306027"/>
              <a:ext cx="644525" cy="644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77" name="Picture 34" descr="web_hi_res_512(5)">
              <a:extLst>
                <a:ext uri="{FF2B5EF4-FFF2-40B4-BE49-F238E27FC236}">
                  <a16:creationId xmlns:a16="http://schemas.microsoft.com/office/drawing/2014/main" id="{B11F7469-822C-40B1-AF9F-A35C33C6FC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2038" y="-125052"/>
              <a:ext cx="809625" cy="809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78" name="Picture 35" descr="web_hi_res_512(10)">
              <a:extLst>
                <a:ext uri="{FF2B5EF4-FFF2-40B4-BE49-F238E27FC236}">
                  <a16:creationId xmlns:a16="http://schemas.microsoft.com/office/drawing/2014/main" id="{FDDCFB8F-7D66-4D1C-B524-B48F4C82AA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9700" y="405173"/>
              <a:ext cx="685800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79" name="Picture 36" descr="web_hi_res_512_2">
              <a:extLst>
                <a:ext uri="{FF2B5EF4-FFF2-40B4-BE49-F238E27FC236}">
                  <a16:creationId xmlns:a16="http://schemas.microsoft.com/office/drawing/2014/main" id="{045FB7AF-F7F5-4CDE-ADEC-C4FA12F03C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7075" y="370248"/>
              <a:ext cx="727075" cy="727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80" name="Picture 37" descr="web_hi_res_512(11)">
              <a:extLst>
                <a:ext uri="{FF2B5EF4-FFF2-40B4-BE49-F238E27FC236}">
                  <a16:creationId xmlns:a16="http://schemas.microsoft.com/office/drawing/2014/main" id="{264B8FF6-70D3-49C9-9EB9-B8EE7E6341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30513" y="857611"/>
              <a:ext cx="841375" cy="839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81" name="Picture 38" descr="web_hi_res_512(13)">
              <a:extLst>
                <a:ext uri="{FF2B5EF4-FFF2-40B4-BE49-F238E27FC236}">
                  <a16:creationId xmlns:a16="http://schemas.microsoft.com/office/drawing/2014/main" id="{52CAAE28-E5A7-447D-8838-AF3C246FFE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9513" y="606786"/>
              <a:ext cx="889000" cy="889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82" name="Picture 39" descr="ic_user_round_hi_res_512">
              <a:extLst>
                <a:ext uri="{FF2B5EF4-FFF2-40B4-BE49-F238E27FC236}">
                  <a16:creationId xmlns:a16="http://schemas.microsoft.com/office/drawing/2014/main" id="{77223FFB-315D-4FBE-806E-3607632C60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5925" y="338498"/>
              <a:ext cx="533400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83" name="Picture 40" descr="web_hi_res_512">
              <a:extLst>
                <a:ext uri="{FF2B5EF4-FFF2-40B4-BE49-F238E27FC236}">
                  <a16:creationId xmlns:a16="http://schemas.microsoft.com/office/drawing/2014/main" id="{37962CC0-04B9-4660-B300-57D2EEB79A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6250" y="-236177"/>
              <a:ext cx="746125" cy="746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84" name="Picture 41" descr="web_hi_res_512(6)">
              <a:extLst>
                <a:ext uri="{FF2B5EF4-FFF2-40B4-BE49-F238E27FC236}">
                  <a16:creationId xmlns:a16="http://schemas.microsoft.com/office/drawing/2014/main" id="{DF462C0E-6F38-4075-BBB0-9C0EC2639C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2338" y="997311"/>
              <a:ext cx="704850" cy="706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85" name="Picture 42" descr="web_hi_res_512(13)">
              <a:extLst>
                <a:ext uri="{FF2B5EF4-FFF2-40B4-BE49-F238E27FC236}">
                  <a16:creationId xmlns:a16="http://schemas.microsoft.com/office/drawing/2014/main" id="{63ABE7A1-D2DA-4F21-A33A-0B2F9F095F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8500" y="295636"/>
              <a:ext cx="557213" cy="558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86" name="Picture 43" descr="web_hi_res_512(12)">
              <a:extLst>
                <a:ext uri="{FF2B5EF4-FFF2-40B4-BE49-F238E27FC236}">
                  <a16:creationId xmlns:a16="http://schemas.microsoft.com/office/drawing/2014/main" id="{4D0F7EF3-6E9D-4425-AD5B-4FFE4BE1BC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0250" y="-180614"/>
              <a:ext cx="623888" cy="623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87" name="Picture 44" descr="web_hi_res_512(14)">
              <a:extLst>
                <a:ext uri="{FF2B5EF4-FFF2-40B4-BE49-F238E27FC236}">
                  <a16:creationId xmlns:a16="http://schemas.microsoft.com/office/drawing/2014/main" id="{B006FFA2-2EAF-4AF9-9600-B13CA8E2CE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1850" y="359136"/>
              <a:ext cx="754063" cy="754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88" name="Picture 45" descr="web_hi_res_512(8)">
              <a:extLst>
                <a:ext uri="{FF2B5EF4-FFF2-40B4-BE49-F238E27FC236}">
                  <a16:creationId xmlns:a16="http://schemas.microsoft.com/office/drawing/2014/main" id="{3C2671EB-64E3-435D-9617-B848DA0334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0537" y="829036"/>
              <a:ext cx="741363" cy="741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89" name="Picture 46" descr="web_hi_res_512(3)">
              <a:extLst>
                <a:ext uri="{FF2B5EF4-FFF2-40B4-BE49-F238E27FC236}">
                  <a16:creationId xmlns:a16="http://schemas.microsoft.com/office/drawing/2014/main" id="{79866B8B-8F98-40C9-9A33-073C39FB8D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1713" y="1032236"/>
              <a:ext cx="803275" cy="803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90" name="Picture 49" descr="web_hi_res_512(2)">
              <a:extLst>
                <a:ext uri="{FF2B5EF4-FFF2-40B4-BE49-F238E27FC236}">
                  <a16:creationId xmlns:a16="http://schemas.microsoft.com/office/drawing/2014/main" id="{770B469C-EF5B-4346-B28F-5124E28FC7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08750" y="-113939"/>
              <a:ext cx="842963" cy="842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91" name="Picture 50" descr="web_hi_res_512(8)">
              <a:extLst>
                <a:ext uri="{FF2B5EF4-FFF2-40B4-BE49-F238E27FC236}">
                  <a16:creationId xmlns:a16="http://schemas.microsoft.com/office/drawing/2014/main" id="{E92332BC-0D29-4097-A303-D7959EE9A3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73788" y="295636"/>
              <a:ext cx="695325" cy="695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32128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bg>
      <p:bgPr>
        <a:solidFill>
          <a:srgbClr val="FFD1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416BCE-90BF-465B-A4C7-758FF696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4963221-AAD2-4F2C-BFB7-4D6476A5B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5154BF6-AE05-4914-85DD-3EBE4F3B5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17/07/2018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B91827C-9CC1-4DAE-BA60-1E4C9C538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ISEL – ADEETC – LEIC – Projecto e Seminário 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8F7991A-4CEA-4FDC-97AE-E7566FBE6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F9C0-D48B-4268-A9D3-42C6A9A7A6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7862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bg>
      <p:bgPr>
        <a:solidFill>
          <a:srgbClr val="FFD1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F10F260-653E-4CC5-8A01-39EADF84A3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E0A5FB9-E627-4EAA-8D09-2436792DA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4461371-909E-443E-B268-1D0AF3C12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17/07/2018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EB078A1-F594-4F6C-8708-D5219EA31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ISEL – ADEETC – LEIC – Projecto e Seminário 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B430EC8-4F67-4A06-8C35-E8D85B21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F9C0-D48B-4268-A9D3-42C6A9A7A6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81600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bg>
      <p:bgPr>
        <a:solidFill>
          <a:srgbClr val="FFD1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3B81D-DB58-4537-9CEA-B6A67EE85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57E04F9-02F0-47E5-90EF-61D5ACA79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D653C0A-97EA-496F-82E3-21B34369A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17/07/2018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4C28C1F-F6D4-4ACB-8C86-AB74D5D4C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ISEL – ADEETC – LEIC – Projecto e Seminário 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BB939A1-80C6-409D-A87C-811BA70A2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F9C0-D48B-4268-A9D3-42C6A9A7A6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4410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Pr>
        <a:solidFill>
          <a:srgbClr val="FFD1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8D2FC8-5FB8-4005-8618-810AB83B6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C25A5B3-7454-4DD8-A02D-26D8B3388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F200ABD-54D0-4D58-828D-6C6F3A456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17/07/2018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FCBFC62-D5C8-4D82-B32A-45C861475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ISEL – ADEETC – LEIC – Projecto e Seminário 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23F6C55-85B3-4734-A358-2F2F8FDB1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F9C0-D48B-4268-A9D3-42C6A9A7A6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985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bg>
      <p:bgPr>
        <a:solidFill>
          <a:srgbClr val="FFD1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06C3D-59BC-429E-A41C-47710CC5B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AC16970-D377-46E5-8616-AA13603F59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A769CB9-08AE-4F1B-9E37-954081F06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9975FC9-53CF-4833-AF86-D95B13365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17/07/2018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1EA8817-2237-4F1B-AF43-7E9A498C7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ISEL – ADEETC – LEIC – Projecto e Seminário 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EF2387C-C41B-4EC2-A5BA-D01AFCAC4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F9C0-D48B-4268-A9D3-42C6A9A7A6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6491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bg>
      <p:bgPr>
        <a:solidFill>
          <a:srgbClr val="FFD1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F39DD0-4DE6-4438-895D-149A15311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BE96C0A-D16B-487B-A6C3-40AF6A8EA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C4357CA-6CBB-4D07-80B6-EAB6A91B5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23A0D498-33D9-45EB-A276-5C1777597E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1D87557F-47A4-44FF-A709-72716D022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87E82A40-780D-4337-9EF1-FEE08B07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17/07/2018</a:t>
            </a: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E6B26503-3231-4250-A0E4-A265D7156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ISEL – ADEETC – LEIC – Projecto e Seminário 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F5241FA-C27D-418A-B7A4-4180DACE3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F9C0-D48B-4268-A9D3-42C6A9A7A6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426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bg>
      <p:bgPr>
        <a:solidFill>
          <a:srgbClr val="FFD1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AD63D0-BB61-4DBF-8CFE-9430C5EBE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D6EB207B-07FD-495F-A6AE-B009890E2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17/07/2018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15448CD9-8642-49A9-BBB2-A0983FFC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ISEL – ADEETC – LEIC – Projecto e Seminário 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D79E9766-CF57-44E1-B41E-0ABDA6389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F9C0-D48B-4268-A9D3-42C6A9A7A6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71644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bg>
      <p:bgPr>
        <a:solidFill>
          <a:srgbClr val="FFD1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CD893076-1EB8-4431-8678-CFF6F4E86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17/07/2018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217518EE-55B7-48CC-AE67-F02ABCF58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ISEL – ADEETC – LEIC – Projecto e Seminário 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3F9F15D-7CD1-498F-BDA3-5BE2C0A00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F9C0-D48B-4268-A9D3-42C6A9A7A6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8859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bg>
      <p:bgPr>
        <a:solidFill>
          <a:srgbClr val="FFD1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3A124C-C793-4187-8172-E569374D4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63790EA-000F-4E59-9EB6-2F4A23E0D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EE63AC1-696C-44B8-8E29-36CAFBF21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F44503C-DA90-4FB8-ADC6-6E5F2D11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17/07/2018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FCBA965-84BA-4E74-861C-332E101BA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ISEL – ADEETC – LEIC – Projecto e Seminário 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CAEA393-9B1B-47CC-9A99-BAAD04BDD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F9C0-D48B-4268-A9D3-42C6A9A7A6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9269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solidFill>
          <a:srgbClr val="FFD1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F07422-0B45-44CA-A3CD-AD2FD5587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DBAF588C-9094-4E9C-8BFC-223A910AFC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8351BB5-0DF6-47FD-8321-BFD4C3A28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85522FE-83E1-49FE-BAA6-317DB0175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17/07/2018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D23A7B2-79D7-4803-8213-FE24FE040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ISEL – ADEETC – LEIC – Projecto e Seminário 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CF4F8BE-4C92-4C45-B431-7F6080DBA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F9C0-D48B-4268-A9D3-42C6A9A7A6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62538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1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FA5B7109-4B17-403E-BD63-04613729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B468391-FFB8-4053-AB32-74E770A30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7A0A2EE-ED7E-460E-B9CA-30F210A70E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/>
              <a:t>17/07/2018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305A00B-E110-4F14-B957-804D2A987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/>
              <a:t>ISEL – ADEETC – LEIC – Projecto e Seminário 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2EDBE1F-7D31-4A90-92C9-43C0FB6CD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9F9C0-D48B-4268-A9D3-42C6A9A7A6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997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3755B6-A7D2-4FEB-BDAA-607830105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34886"/>
            <a:ext cx="9144000" cy="1762210"/>
          </a:xfrm>
        </p:spPr>
        <p:txBody>
          <a:bodyPr>
            <a:normAutofit/>
          </a:bodyPr>
          <a:lstStyle/>
          <a:p>
            <a:r>
              <a:rPr lang="pt-PT" sz="9600" b="1" dirty="0">
                <a:solidFill>
                  <a:schemeClr val="accent2"/>
                </a:solidFill>
                <a:latin typeface="Bahnschrift Condensed" panose="020B0502040204020203" pitchFamily="34" charset="0"/>
              </a:rPr>
              <a:t>SMART STOCKS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B8051C-E6FF-448F-A8F7-888A3893F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1660"/>
            <a:ext cx="9144000" cy="1014016"/>
          </a:xfrm>
        </p:spPr>
        <p:txBody>
          <a:bodyPr/>
          <a:lstStyle/>
          <a:p>
            <a:r>
              <a:rPr lang="pt-PT" b="1" dirty="0">
                <a:solidFill>
                  <a:schemeClr val="tx2"/>
                </a:solidFill>
              </a:rPr>
              <a:t>Gestão Inteligente de Stocks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D1015F7-F520-40A0-B80B-A5C47D98211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7112"/>
            <a:ext cx="2210928" cy="1560655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A946E2B4-2A35-41D3-90C7-FC3B6F77D23B}"/>
              </a:ext>
            </a:extLst>
          </p:cNvPr>
          <p:cNvSpPr/>
          <p:nvPr/>
        </p:nvSpPr>
        <p:spPr>
          <a:xfrm>
            <a:off x="2103924" y="6055829"/>
            <a:ext cx="92579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400" dirty="0"/>
              <a:t>Área Departamental de Engenharia de Eletrónica e Telecomunicações e de Computadores</a:t>
            </a:r>
          </a:p>
          <a:p>
            <a:r>
              <a:rPr lang="pt-PT" sz="1400" dirty="0"/>
              <a:t>Licenciatura em Engenharia Informática e de Computadores 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312457-2A62-4363-A300-0F280B6D70F6}"/>
              </a:ext>
            </a:extLst>
          </p:cNvPr>
          <p:cNvSpPr/>
          <p:nvPr/>
        </p:nvSpPr>
        <p:spPr>
          <a:xfrm>
            <a:off x="5180524" y="3597233"/>
            <a:ext cx="18309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PT" sz="1600" dirty="0"/>
              <a:t>Projeto e Seminário</a:t>
            </a:r>
          </a:p>
          <a:p>
            <a:pPr algn="ctr"/>
            <a:r>
              <a:rPr lang="pt-PT" sz="1600" dirty="0"/>
              <a:t> Verão 2017/2018 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245FC11-0A0D-4581-BE65-346026DD1D1D}"/>
              </a:ext>
            </a:extLst>
          </p:cNvPr>
          <p:cNvSpPr txBox="1"/>
          <p:nvPr/>
        </p:nvSpPr>
        <p:spPr>
          <a:xfrm>
            <a:off x="2726869" y="4672349"/>
            <a:ext cx="6738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b="1" dirty="0"/>
              <a:t>Autores: Ana Santos | Inês Soares | Nuno Veloso</a:t>
            </a:r>
          </a:p>
          <a:p>
            <a:pPr algn="ctr"/>
            <a:r>
              <a:rPr lang="pt-PT" sz="2000" b="1" dirty="0"/>
              <a:t>Orientadores:  Matilde Pato | Nuno </a:t>
            </a:r>
            <a:r>
              <a:rPr lang="pt-PT" sz="2000" b="1" dirty="0" err="1"/>
              <a:t>Datia</a:t>
            </a:r>
            <a:endParaRPr lang="pt-PT" sz="2000" b="1" dirty="0"/>
          </a:p>
        </p:txBody>
      </p:sp>
      <p:sp>
        <p:nvSpPr>
          <p:cNvPr id="15" name="Marcador de Posição da Data 2">
            <a:extLst>
              <a:ext uri="{FF2B5EF4-FFF2-40B4-BE49-F238E27FC236}">
                <a16:creationId xmlns:a16="http://schemas.microsoft.com/office/drawing/2014/main" id="{D95DC29B-AE64-4052-BBCE-59C86AF81A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96400" y="6371869"/>
            <a:ext cx="2743200" cy="365125"/>
          </a:xfrm>
        </p:spPr>
        <p:txBody>
          <a:bodyPr/>
          <a:lstStyle/>
          <a:p>
            <a:pPr algn="r"/>
            <a:r>
              <a:rPr lang="pt-PT" sz="1400" b="1" dirty="0">
                <a:solidFill>
                  <a:schemeClr val="tx1"/>
                </a:solidFill>
              </a:rPr>
              <a:t>18 de Julho de 2018</a:t>
            </a:r>
            <a:endParaRPr lang="pt-P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297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89ACC69-ADF2-492B-84C5-EA2CC1607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0E25B0-D71D-4C42-A7B2-4FDE2B1C3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pt-PT" b="1" dirty="0">
                <a:solidFill>
                  <a:schemeClr val="bg1"/>
                </a:solidFill>
                <a:latin typeface="Century Gothic" panose="020B0502020202020204" pitchFamily="34" charset="0"/>
              </a:rPr>
              <a:t>Servidor </a:t>
            </a:r>
            <a:r>
              <a:rPr lang="pt-PT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Smart</a:t>
            </a:r>
            <a:r>
              <a:rPr lang="pt-PT" b="1" dirty="0">
                <a:solidFill>
                  <a:schemeClr val="bg1"/>
                </a:solidFill>
                <a:latin typeface="Century Gothic" panose="020B0502020202020204" pitchFamily="34" charset="0"/>
              </a:rPr>
              <a:t> Stocks (e) </a:t>
            </a:r>
            <a:endParaRPr lang="pt-PT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B89BF52-A413-4FB0-98DF-9F73ED39ED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 sz="1400" b="1" dirty="0">
                <a:solidFill>
                  <a:srgbClr val="FFFFFF"/>
                </a:solidFill>
              </a:rPr>
              <a:t>17/07/2018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2350FDB-3B39-4611-961F-0A6C083DD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 sz="1400" b="1" dirty="0">
                <a:solidFill>
                  <a:srgbClr val="FFFFFF"/>
                </a:solidFill>
              </a:rPr>
              <a:t>ISEL – ADEETC – LEIC – Projeto e Seminário 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74DC86C-0C5B-49D6-BDCB-E94C38412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A69F9C0-D48B-4268-A9D3-42C6A9A7A6CF}" type="slidenum">
              <a:rPr lang="pt-PT" sz="1400" b="1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pt-PT" sz="1400" b="1" dirty="0">
              <a:solidFill>
                <a:srgbClr val="FFFFFF"/>
              </a:solidFill>
            </a:endParaRPr>
          </a:p>
        </p:txBody>
      </p:sp>
      <p:pic>
        <p:nvPicPr>
          <p:cNvPr id="15" name="Marcador de Posição de Conteúdo 7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90A18731-65CA-4AFF-9578-011D77C43D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99" y="1332610"/>
            <a:ext cx="11075291" cy="5160265"/>
          </a:xfrm>
        </p:spPr>
      </p:pic>
    </p:spTree>
    <p:extLst>
      <p:ext uri="{BB962C8B-B14F-4D97-AF65-F5344CB8AC3E}">
        <p14:creationId xmlns:p14="http://schemas.microsoft.com/office/powerpoint/2010/main" val="2017933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89ACC69-ADF2-492B-84C5-EA2CC1607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0E25B0-D71D-4C42-A7B2-4FDE2B1C3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pt-PT" b="1" dirty="0">
                <a:solidFill>
                  <a:schemeClr val="bg1"/>
                </a:solidFill>
                <a:latin typeface="Century Gothic" panose="020B0502020202020204" pitchFamily="34" charset="0"/>
              </a:rPr>
              <a:t>Algoritmo de Previsão de Stocks</a:t>
            </a:r>
            <a:endParaRPr lang="pt-PT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B89BF52-A413-4FB0-98DF-9F73ED39ED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 sz="1400" b="1" dirty="0">
                <a:solidFill>
                  <a:srgbClr val="FFFFFF"/>
                </a:solidFill>
              </a:rPr>
              <a:t>17/07/2018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2350FDB-3B39-4611-961F-0A6C083DD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 sz="1400" b="1" dirty="0">
                <a:solidFill>
                  <a:srgbClr val="FFFFFF"/>
                </a:solidFill>
              </a:rPr>
              <a:t>ISEL – ADEETC – LEIC – Projeto e Seminário 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74DC86C-0C5B-49D6-BDCB-E94C38412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A69F9C0-D48B-4268-A9D3-42C6A9A7A6CF}" type="slidenum">
              <a:rPr lang="pt-PT" sz="1400" b="1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</a:t>
            </a:fld>
            <a:endParaRPr lang="pt-PT" sz="1400" b="1" dirty="0">
              <a:solidFill>
                <a:srgbClr val="FFFFFF"/>
              </a:solidFill>
            </a:endParaRPr>
          </a:p>
        </p:txBody>
      </p:sp>
      <p:pic>
        <p:nvPicPr>
          <p:cNvPr id="12" name="Marcador de Posição de Conteúdo 6">
            <a:extLst>
              <a:ext uri="{FF2B5EF4-FFF2-40B4-BE49-F238E27FC236}">
                <a16:creationId xmlns:a16="http://schemas.microsoft.com/office/drawing/2014/main" id="{B8C8C14F-8A66-47CF-B6CD-07F7CD225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846" y="1690688"/>
            <a:ext cx="51743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821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1203DB-C2FD-496B-8B67-1A472CA94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 b="1" dirty="0">
                <a:solidFill>
                  <a:schemeClr val="bg1"/>
                </a:solidFill>
                <a:latin typeface="Century Gothic" panose="020B0502020202020204" pitchFamily="34" charset="0"/>
              </a:rPr>
              <a:t>Conclusões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C5BB54D-6B03-490F-9FA4-501CA733C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06DD36D-4721-4EEE-AF16-003AC79105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pt-PT" sz="1400" b="1" dirty="0">
                <a:solidFill>
                  <a:schemeClr val="bg1"/>
                </a:solidFill>
              </a:rPr>
              <a:t>17/07/2018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4F64FEA-8DE1-44AA-A6DA-7CCB252C7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A69F9C0-D48B-4268-A9D3-42C6A9A7A6CF}" type="slidenum">
              <a:rPr lang="pt-PT" sz="1400" b="1" smtClean="0">
                <a:solidFill>
                  <a:schemeClr val="bg1"/>
                </a:solidFill>
              </a:rPr>
              <a:t>12</a:t>
            </a:fld>
            <a:endParaRPr lang="pt-PT" b="1" dirty="0">
              <a:solidFill>
                <a:schemeClr val="bg1"/>
              </a:solidFill>
            </a:endParaRP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13CDEB2-DC34-45AB-A545-2695B3A7B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z="1400" b="1" dirty="0">
                <a:solidFill>
                  <a:schemeClr val="bg1"/>
                </a:solidFill>
              </a:rPr>
              <a:t>ISEL – ADEETC – LEIC – Projeto e Seminário </a:t>
            </a:r>
          </a:p>
        </p:txBody>
      </p:sp>
    </p:spTree>
    <p:extLst>
      <p:ext uri="{BB962C8B-B14F-4D97-AF65-F5344CB8AC3E}">
        <p14:creationId xmlns:p14="http://schemas.microsoft.com/office/powerpoint/2010/main" val="1908685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5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25FECB-09C1-40AB-8190-57EF77F5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pt-PT" b="1">
                <a:solidFill>
                  <a:srgbClr val="FFFFFF"/>
                </a:solidFill>
                <a:latin typeface="Century Gothic" panose="020B0502020202020204" pitchFamily="34" charset="0"/>
              </a:rPr>
              <a:t>Sumário</a:t>
            </a:r>
          </a:p>
        </p:txBody>
      </p:sp>
      <p:cxnSp>
        <p:nvCxnSpPr>
          <p:cNvPr id="21" name="Straight Connector 17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3D10BAE-79CA-4C8D-BE5F-31983F853D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 sz="1400" b="1" dirty="0">
                <a:solidFill>
                  <a:srgbClr val="FFFFFF"/>
                </a:solidFill>
              </a:rPr>
              <a:t>17/07/2018</a:t>
            </a:r>
          </a:p>
        </p:txBody>
      </p:sp>
      <p:sp>
        <p:nvSpPr>
          <p:cNvPr id="9" name="Marcador de Posição do Rodapé 8">
            <a:extLst>
              <a:ext uri="{FF2B5EF4-FFF2-40B4-BE49-F238E27FC236}">
                <a16:creationId xmlns:a16="http://schemas.microsoft.com/office/drawing/2014/main" id="{3C5C381E-7096-4516-8A44-C29AC5794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80024" y="6356350"/>
            <a:ext cx="3537405" cy="365125"/>
          </a:xfrm>
        </p:spPr>
        <p:txBody>
          <a:bodyPr>
            <a:noAutofit/>
          </a:bodyPr>
          <a:lstStyle/>
          <a:p>
            <a:pPr algn="l">
              <a:spcAft>
                <a:spcPts val="600"/>
              </a:spcAft>
            </a:pPr>
            <a:r>
              <a:rPr lang="pt-PT" sz="1400" b="1" dirty="0">
                <a:solidFill>
                  <a:schemeClr val="tx1"/>
                </a:solidFill>
              </a:rPr>
              <a:t>ISEL – ADEETC – LEIC – Projeto e Seminário 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6A08439-493A-4532-8F77-74B73754E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A69F9C0-D48B-4268-A9D3-42C6A9A7A6CF}" type="slidenum">
              <a:rPr lang="pt-PT" sz="1400" b="1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2</a:t>
            </a:fld>
            <a:endParaRPr lang="pt-PT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22" name="Marcador de Posição de Conteúdo 2">
            <a:extLst>
              <a:ext uri="{FF2B5EF4-FFF2-40B4-BE49-F238E27FC236}">
                <a16:creationId xmlns:a16="http://schemas.microsoft.com/office/drawing/2014/main" id="{2A7C178E-6C2C-4C4E-A495-0029EF2FA4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7350439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1473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5510D73C-7581-43C4-B845-DD27495CA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z="1400" b="1" dirty="0">
                <a:solidFill>
                  <a:schemeClr val="bg1"/>
                </a:solidFill>
              </a:rPr>
              <a:t>17/07/2018</a:t>
            </a:r>
            <a:endParaRPr lang="pt-PT" b="1" dirty="0">
              <a:solidFill>
                <a:schemeClr val="bg1"/>
              </a:solidFill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C129A86-4F64-4405-B910-5A1B7D818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F9C0-D48B-4268-A9D3-42C6A9A7A6CF}" type="slidenum">
              <a:rPr lang="pt-PT" sz="1400" b="1" smtClean="0">
                <a:solidFill>
                  <a:schemeClr val="bg1"/>
                </a:solidFill>
              </a:rPr>
              <a:t>3</a:t>
            </a:fld>
            <a:endParaRPr lang="pt-PT" sz="1400" b="1" dirty="0">
              <a:solidFill>
                <a:schemeClr val="bg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06D1835-9C4B-4D38-8B53-0C3A7508C593}"/>
              </a:ext>
            </a:extLst>
          </p:cNvPr>
          <p:cNvSpPr/>
          <p:nvPr/>
        </p:nvSpPr>
        <p:spPr>
          <a:xfrm>
            <a:off x="-837728" y="-1298222"/>
            <a:ext cx="6535929" cy="628850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>
                <a:latin typeface="Century Gothic" panose="020B0502020202020204" pitchFamily="34" charset="0"/>
              </a:rPr>
              <a:t>“De que forma podemos evitar transtornos causados na altura de reabastecer a nossa despensa?”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FA50841-1920-44C4-A144-52B05AF057BF}"/>
              </a:ext>
            </a:extLst>
          </p:cNvPr>
          <p:cNvSpPr/>
          <p:nvPr/>
        </p:nvSpPr>
        <p:spPr>
          <a:xfrm>
            <a:off x="6493801" y="2069768"/>
            <a:ext cx="4212000" cy="4176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>
                <a:latin typeface="Century Gothic" panose="020B0502020202020204" pitchFamily="34" charset="0"/>
              </a:rPr>
              <a:t>“Como gerir alimentos e outros produtos?”</a:t>
            </a:r>
          </a:p>
        </p:txBody>
      </p:sp>
      <p:sp>
        <p:nvSpPr>
          <p:cNvPr id="19" name="Marcador de Posição do Rodapé 18">
            <a:extLst>
              <a:ext uri="{FF2B5EF4-FFF2-40B4-BE49-F238E27FC236}">
                <a16:creationId xmlns:a16="http://schemas.microsoft.com/office/drawing/2014/main" id="{84575662-FC64-4C49-B772-13CACFCAD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z="1400" b="1" dirty="0">
                <a:solidFill>
                  <a:schemeClr val="bg1"/>
                </a:solidFill>
              </a:rPr>
              <a:t>ISEL – ADEETC – LEIC – Projeto e Seminário </a:t>
            </a:r>
          </a:p>
        </p:txBody>
      </p:sp>
    </p:spTree>
    <p:extLst>
      <p:ext uri="{BB962C8B-B14F-4D97-AF65-F5344CB8AC3E}">
        <p14:creationId xmlns:p14="http://schemas.microsoft.com/office/powerpoint/2010/main" val="260206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784D26-77A3-4082-A612-323240C44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pt-PT" b="1" dirty="0">
                <a:solidFill>
                  <a:schemeClr val="bg1"/>
                </a:solidFill>
                <a:latin typeface="Century Gothic" panose="020B0502020202020204" pitchFamily="34" charset="0"/>
              </a:rPr>
              <a:t>Introdução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D17D4F9-47F5-4DD1-A3F2-F1B63AA7C5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 sz="1400" b="1" dirty="0">
                <a:solidFill>
                  <a:srgbClr val="FFFFFF"/>
                </a:solidFill>
              </a:rPr>
              <a:t>17/07/2018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E9A22E7-D8DD-4150-BCCC-3CA24577E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A69F9C0-D48B-4268-A9D3-42C6A9A7A6CF}" type="slidenum">
              <a:rPr lang="pt-PT" sz="1400" b="1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4</a:t>
            </a:fld>
            <a:endParaRPr lang="pt-PT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9" name="Marcador de Posição de Conteúdo 2">
            <a:extLst>
              <a:ext uri="{FF2B5EF4-FFF2-40B4-BE49-F238E27FC236}">
                <a16:creationId xmlns:a16="http://schemas.microsoft.com/office/drawing/2014/main" id="{6F914C97-419D-4140-9185-3085B928A9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260856"/>
              </p:ext>
            </p:extLst>
          </p:nvPr>
        </p:nvGraphicFramePr>
        <p:xfrm>
          <a:off x="5280025" y="304800"/>
          <a:ext cx="6269038" cy="5909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Marcador de Posição do Rodapé 8">
            <a:extLst>
              <a:ext uri="{FF2B5EF4-FFF2-40B4-BE49-F238E27FC236}">
                <a16:creationId xmlns:a16="http://schemas.microsoft.com/office/drawing/2014/main" id="{829F44F8-ED66-4C66-8FFE-1DEA76630924}"/>
              </a:ext>
            </a:extLst>
          </p:cNvPr>
          <p:cNvSpPr txBox="1">
            <a:spLocks/>
          </p:cNvSpPr>
          <p:nvPr/>
        </p:nvSpPr>
        <p:spPr>
          <a:xfrm>
            <a:off x="5280024" y="6356350"/>
            <a:ext cx="353740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r>
              <a:rPr lang="pt-PT" sz="1400" b="1">
                <a:solidFill>
                  <a:schemeClr val="tx1"/>
                </a:solidFill>
              </a:rPr>
              <a:t>ISEL – ADEETC – LEIC – Projeto e Seminário </a:t>
            </a:r>
            <a:endParaRPr lang="pt-PT" sz="1400" b="1" dirty="0">
              <a:solidFill>
                <a:schemeClr val="tx1"/>
              </a:solidFill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A012DFD-28DF-400C-8D0B-659B0F7069D3}"/>
              </a:ext>
            </a:extLst>
          </p:cNvPr>
          <p:cNvSpPr/>
          <p:nvPr/>
        </p:nvSpPr>
        <p:spPr>
          <a:xfrm>
            <a:off x="5486400" y="1632857"/>
            <a:ext cx="5867399" cy="166551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198438"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tx1"/>
                </a:solidFill>
              </a:rPr>
              <a:t>Decidir quando comprar os produtos;</a:t>
            </a:r>
          </a:p>
          <a:p>
            <a:pPr marL="285750" lvl="0" indent="-198438"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tx1"/>
                </a:solidFill>
              </a:rPr>
              <a:t>Determinar a quantidade a comprar de cada produto;</a:t>
            </a:r>
            <a:endParaRPr lang="en-US" sz="2000" dirty="0">
              <a:solidFill>
                <a:schemeClr val="tx1"/>
              </a:solidFill>
            </a:endParaRPr>
          </a:p>
          <a:p>
            <a:pPr marL="285750" lvl="0" indent="-198438"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tx1"/>
                </a:solidFill>
              </a:rPr>
              <a:t>Garantir um stock mínimo de segurança para cada produto.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482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89ACC69-ADF2-492B-84C5-EA2CC1607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0E25B0-D71D-4C42-A7B2-4FDE2B1C3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pt-PT" b="1" dirty="0">
                <a:solidFill>
                  <a:schemeClr val="bg1"/>
                </a:solidFill>
                <a:latin typeface="Century Gothic" panose="020B0502020202020204" pitchFamily="34" charset="0"/>
              </a:rPr>
              <a:t>Arquitetura da Solução</a:t>
            </a:r>
            <a:endParaRPr lang="pt-PT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B89BF52-A413-4FB0-98DF-9F73ED39ED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 sz="1400" b="1" dirty="0">
                <a:solidFill>
                  <a:srgbClr val="FFFFFF"/>
                </a:solidFill>
              </a:rPr>
              <a:t>17/07/2018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2350FDB-3B39-4611-961F-0A6C083DD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 sz="1400" b="1" dirty="0">
                <a:solidFill>
                  <a:srgbClr val="FFFFFF"/>
                </a:solidFill>
              </a:rPr>
              <a:t>ISEL – ADEETC – LEIC – Projeto e Seminário 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74DC86C-0C5B-49D6-BDCB-E94C38412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A69F9C0-D48B-4268-A9D3-42C6A9A7A6CF}" type="slidenum">
              <a:rPr lang="pt-PT" sz="1400" b="1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pt-PT" sz="1400" b="1" dirty="0">
              <a:solidFill>
                <a:srgbClr val="FFFFFF"/>
              </a:solidFill>
            </a:endParaRPr>
          </a:p>
        </p:txBody>
      </p:sp>
      <p:pic>
        <p:nvPicPr>
          <p:cNvPr id="12" name="Marcador de Posição de Conteúdo 12" descr="Uma imagem com objeto&#10;&#10;Descrição gerada com confiança muito alta">
            <a:extLst>
              <a:ext uri="{FF2B5EF4-FFF2-40B4-BE49-F238E27FC236}">
                <a16:creationId xmlns:a16="http://schemas.microsoft.com/office/drawing/2014/main" id="{203C2B6E-89E9-4579-97C9-0A929835B2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5644"/>
            <a:ext cx="11832930" cy="5513268"/>
          </a:xfr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4E75F000-4F70-4DFC-B67D-C7264CA1D89E}"/>
              </a:ext>
            </a:extLst>
          </p:cNvPr>
          <p:cNvSpPr txBox="1"/>
          <p:nvPr/>
        </p:nvSpPr>
        <p:spPr>
          <a:xfrm>
            <a:off x="619043" y="4111762"/>
            <a:ext cx="47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bg1"/>
                </a:solidFill>
              </a:rPr>
              <a:t>(a)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6EE7A88-2F47-4568-867C-378BFBC7F8C7}"/>
              </a:ext>
            </a:extLst>
          </p:cNvPr>
          <p:cNvSpPr txBox="1"/>
          <p:nvPr/>
        </p:nvSpPr>
        <p:spPr>
          <a:xfrm>
            <a:off x="2744177" y="2504017"/>
            <a:ext cx="45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bg1"/>
                </a:solidFill>
              </a:rPr>
              <a:t>(b)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03E4779-D847-4347-BE3A-78B9F2B0E6F9}"/>
              </a:ext>
            </a:extLst>
          </p:cNvPr>
          <p:cNvSpPr txBox="1"/>
          <p:nvPr/>
        </p:nvSpPr>
        <p:spPr>
          <a:xfrm>
            <a:off x="2634110" y="4145630"/>
            <a:ext cx="47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bg1"/>
                </a:solidFill>
              </a:rPr>
              <a:t>(c)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F9AB4E6-0882-4558-BE38-2A403761B9CE}"/>
              </a:ext>
            </a:extLst>
          </p:cNvPr>
          <p:cNvSpPr txBox="1"/>
          <p:nvPr/>
        </p:nvSpPr>
        <p:spPr>
          <a:xfrm>
            <a:off x="2693377" y="6003401"/>
            <a:ext cx="47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bg1"/>
                </a:solidFill>
              </a:rPr>
              <a:t>(d)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F3A1FD2-D51E-415F-831E-0ECCEEE21E0B}"/>
              </a:ext>
            </a:extLst>
          </p:cNvPr>
          <p:cNvSpPr txBox="1"/>
          <p:nvPr/>
        </p:nvSpPr>
        <p:spPr>
          <a:xfrm>
            <a:off x="6985976" y="5068496"/>
            <a:ext cx="47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bg1"/>
                </a:solidFill>
              </a:rPr>
              <a:t>(e)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F7C7636-41BD-4470-AD63-7BA4E4D2C8F5}"/>
              </a:ext>
            </a:extLst>
          </p:cNvPr>
          <p:cNvSpPr txBox="1"/>
          <p:nvPr/>
        </p:nvSpPr>
        <p:spPr>
          <a:xfrm>
            <a:off x="10736710" y="4296428"/>
            <a:ext cx="47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bg1"/>
                </a:solidFill>
              </a:rPr>
              <a:t>(f)</a:t>
            </a:r>
          </a:p>
        </p:txBody>
      </p:sp>
    </p:spTree>
    <p:extLst>
      <p:ext uri="{BB962C8B-B14F-4D97-AF65-F5344CB8AC3E}">
        <p14:creationId xmlns:p14="http://schemas.microsoft.com/office/powerpoint/2010/main" val="620940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89ACC69-ADF2-492B-84C5-EA2CC1607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0E25B0-D71D-4C42-A7B2-4FDE2B1C3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pt-PT" b="1">
                <a:solidFill>
                  <a:srgbClr val="FFFFFF"/>
                </a:solidFill>
                <a:latin typeface="Century Gothic" panose="020B0502020202020204" pitchFamily="34" charset="0"/>
              </a:rPr>
              <a:t>Rótulos Digitais (a)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CE6959B-464F-4FA1-AA0B-11F91A1A8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b="1" dirty="0"/>
              <a:t>Regulamento (UE) nº1169/2011 </a:t>
            </a:r>
            <a:r>
              <a:rPr lang="pt-PT" sz="2400" dirty="0"/>
              <a:t>- quantidade; data de validade; condições de conservação e utilização; 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B89BF52-A413-4FB0-98DF-9F73ED39ED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 sz="1400" b="1" dirty="0">
                <a:solidFill>
                  <a:srgbClr val="FFFFFF"/>
                </a:solidFill>
              </a:rPr>
              <a:t>17/07/2018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2350FDB-3B39-4611-961F-0A6C083DD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 sz="1400" b="1" dirty="0">
                <a:solidFill>
                  <a:srgbClr val="FFFFFF"/>
                </a:solidFill>
              </a:rPr>
              <a:t>ISEL – ADEETC – LEIC – Projeto e Seminário 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74DC86C-0C5B-49D6-BDCB-E94C38412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A69F9C0-D48B-4268-A9D3-42C6A9A7A6CF}" type="slidenum">
              <a:rPr lang="pt-PT" sz="1400" b="1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</a:t>
            </a:fld>
            <a:endParaRPr lang="pt-PT" sz="1400" b="1" dirty="0">
              <a:solidFill>
                <a:srgbClr val="FFFFFF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A999F57-8438-449A-87AF-0BCF3858A90F}"/>
              </a:ext>
            </a:extLst>
          </p:cNvPr>
          <p:cNvSpPr/>
          <p:nvPr/>
        </p:nvSpPr>
        <p:spPr>
          <a:xfrm>
            <a:off x="7800639" y="3753572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vs</a:t>
            </a:r>
            <a:endParaRPr lang="pt-PT" sz="2400" i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D0187CB7-B9A3-4DEF-8A6F-16BDF2E26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640" y="3439273"/>
            <a:ext cx="1430720" cy="1425951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C93DC6DA-5DB1-4834-ADE3-9669B220FF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5" r="15175"/>
          <a:stretch/>
        </p:blipFill>
        <p:spPr>
          <a:xfrm>
            <a:off x="8956222" y="2955565"/>
            <a:ext cx="2051955" cy="2316013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3032CEF5-2ECE-4A53-B90B-430904AC435F}"/>
              </a:ext>
            </a:extLst>
          </p:cNvPr>
          <p:cNvSpPr/>
          <p:nvPr/>
        </p:nvSpPr>
        <p:spPr>
          <a:xfrm>
            <a:off x="3727380" y="3824007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vs</a:t>
            </a:r>
            <a:endParaRPr lang="pt-PT" sz="2400" i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21D389CE-81D4-4B8A-8F5E-5BF36D07A4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95" y="3692933"/>
            <a:ext cx="2397122" cy="117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592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89ACC69-ADF2-492B-84C5-EA2CC1607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0E25B0-D71D-4C42-A7B2-4FDE2B1C3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pt-PT" b="1" dirty="0">
                <a:solidFill>
                  <a:schemeClr val="bg1"/>
                </a:solidFill>
                <a:latin typeface="Century Gothic" panose="020B0502020202020204" pitchFamily="34" charset="0"/>
              </a:rPr>
              <a:t>Dispositivo de Hardware (d) </a:t>
            </a:r>
            <a:r>
              <a:rPr lang="pt-PT" b="1" dirty="0">
                <a:solidFill>
                  <a:srgbClr val="FFFFFF"/>
                </a:solidFill>
                <a:latin typeface="Century Gothic" panose="020B0502020202020204" pitchFamily="34" charset="0"/>
              </a:rPr>
              <a:t>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B89BF52-A413-4FB0-98DF-9F73ED39ED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 sz="1400" b="1" dirty="0">
                <a:solidFill>
                  <a:srgbClr val="FFFFFF"/>
                </a:solidFill>
              </a:rPr>
              <a:t>17/07/2018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2350FDB-3B39-4611-961F-0A6C083DD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 sz="1400" b="1" dirty="0">
                <a:solidFill>
                  <a:srgbClr val="FFFFFF"/>
                </a:solidFill>
              </a:rPr>
              <a:t>ISEL – ADEETC – LEIC – Projeto e Seminário 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0F73B6AA-6D46-4D14-830B-BBB8D1A6354E}"/>
              </a:ext>
            </a:extLst>
          </p:cNvPr>
          <p:cNvGrpSpPr/>
          <p:nvPr/>
        </p:nvGrpSpPr>
        <p:grpSpPr>
          <a:xfrm>
            <a:off x="1119934" y="1999014"/>
            <a:ext cx="4519377" cy="3419704"/>
            <a:chOff x="1119934" y="1999014"/>
            <a:chExt cx="4519377" cy="3419704"/>
          </a:xfrm>
        </p:grpSpPr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1E4C4F4E-BAB0-4E86-AFE5-E0E4278D1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9934" y="1999014"/>
              <a:ext cx="2726645" cy="3419704"/>
            </a:xfrm>
            <a:prstGeom prst="rect">
              <a:avLst/>
            </a:prstGeom>
          </p:spPr>
        </p:pic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D9AEA5CF-9AA7-40EA-8217-B9359DE5C337}"/>
                </a:ext>
              </a:extLst>
            </p:cNvPr>
            <p:cNvGrpSpPr/>
            <p:nvPr/>
          </p:nvGrpSpPr>
          <p:grpSpPr>
            <a:xfrm>
              <a:off x="4201889" y="3708866"/>
              <a:ext cx="1437422" cy="1346897"/>
              <a:chOff x="6263026" y="4304052"/>
              <a:chExt cx="1325563" cy="1325563"/>
            </a:xfrm>
          </p:grpSpPr>
          <p:pic>
            <p:nvPicPr>
              <p:cNvPr id="25" name="Marcador de Posição de Conteúdo 7" descr="Uma imagem com símbolo, exterior, céu&#10;&#10;Descrição gerada com confiança alta">
                <a:extLst>
                  <a:ext uri="{FF2B5EF4-FFF2-40B4-BE49-F238E27FC236}">
                    <a16:creationId xmlns:a16="http://schemas.microsoft.com/office/drawing/2014/main" id="{33574204-24E1-4A2B-9B08-66F548CB18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63026" y="4304052"/>
                <a:ext cx="1325563" cy="1325563"/>
              </a:xfrm>
              <a:prstGeom prst="rect">
                <a:avLst/>
              </a:prstGeom>
            </p:spPr>
          </p:pic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07CA7F28-FB07-4854-B084-926D63FC6687}"/>
                  </a:ext>
                </a:extLst>
              </p:cNvPr>
              <p:cNvSpPr/>
              <p:nvPr/>
            </p:nvSpPr>
            <p:spPr>
              <a:xfrm>
                <a:off x="6346879" y="5060724"/>
                <a:ext cx="870350" cy="36512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sz="2800" b="1" dirty="0">
                    <a:solidFill>
                      <a:schemeClr val="tx1"/>
                    </a:solidFill>
                  </a:rPr>
                  <a:t>NFC</a:t>
                </a:r>
                <a:endParaRPr lang="pt-PT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3EA18684-6561-4CFA-8AD5-A4DB9E806DC5}"/>
                </a:ext>
              </a:extLst>
            </p:cNvPr>
            <p:cNvGrpSpPr/>
            <p:nvPr/>
          </p:nvGrpSpPr>
          <p:grpSpPr>
            <a:xfrm>
              <a:off x="4201888" y="2082103"/>
              <a:ext cx="1437423" cy="1346897"/>
              <a:chOff x="6263026" y="4304052"/>
              <a:chExt cx="1325563" cy="1325563"/>
            </a:xfrm>
          </p:grpSpPr>
          <p:pic>
            <p:nvPicPr>
              <p:cNvPr id="23" name="Marcador de Posição de Conteúdo 7" descr="Uma imagem com símbolo, exterior, céu&#10;&#10;Descrição gerada com confiança alta">
                <a:extLst>
                  <a:ext uri="{FF2B5EF4-FFF2-40B4-BE49-F238E27FC236}">
                    <a16:creationId xmlns:a16="http://schemas.microsoft.com/office/drawing/2014/main" id="{68384CDB-DC29-4F41-9740-724FB78B5F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63026" y="4304052"/>
                <a:ext cx="1325563" cy="1325563"/>
              </a:xfrm>
              <a:prstGeom prst="rect">
                <a:avLst/>
              </a:prstGeom>
            </p:spPr>
          </p:pic>
          <p:sp>
            <p:nvSpPr>
              <p:cNvPr id="24" name="Retângulo 23">
                <a:extLst>
                  <a:ext uri="{FF2B5EF4-FFF2-40B4-BE49-F238E27FC236}">
                    <a16:creationId xmlns:a16="http://schemas.microsoft.com/office/drawing/2014/main" id="{AD6FFC2C-A2EA-4879-BD6C-4604DD834671}"/>
                  </a:ext>
                </a:extLst>
              </p:cNvPr>
              <p:cNvSpPr/>
              <p:nvPr/>
            </p:nvSpPr>
            <p:spPr>
              <a:xfrm>
                <a:off x="6346879" y="5060724"/>
                <a:ext cx="870350" cy="36512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sz="2800" b="1" dirty="0">
                    <a:solidFill>
                      <a:schemeClr val="tx1"/>
                    </a:solidFill>
                  </a:rPr>
                  <a:t>RFID</a:t>
                </a:r>
                <a:endParaRPr lang="pt-PT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007079F2-7933-4081-BBE2-6D7AEC881137}"/>
              </a:ext>
            </a:extLst>
          </p:cNvPr>
          <p:cNvGrpSpPr/>
          <p:nvPr/>
        </p:nvGrpSpPr>
        <p:grpSpPr>
          <a:xfrm>
            <a:off x="6635101" y="859867"/>
            <a:ext cx="6259204" cy="6231221"/>
            <a:chOff x="6635101" y="453467"/>
            <a:chExt cx="6259204" cy="6231221"/>
          </a:xfrm>
        </p:grpSpPr>
        <p:sp>
          <p:nvSpPr>
            <p:cNvPr id="28" name="Lágrima 27">
              <a:extLst>
                <a:ext uri="{FF2B5EF4-FFF2-40B4-BE49-F238E27FC236}">
                  <a16:creationId xmlns:a16="http://schemas.microsoft.com/office/drawing/2014/main" id="{F4E312B6-F965-4999-85C0-FB4161AC57E2}"/>
                </a:ext>
              </a:extLst>
            </p:cNvPr>
            <p:cNvSpPr/>
            <p:nvPr/>
          </p:nvSpPr>
          <p:spPr>
            <a:xfrm rot="11794524">
              <a:off x="7601078" y="453467"/>
              <a:ext cx="5293227" cy="6231221"/>
            </a:xfrm>
            <a:prstGeom prst="teardrop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29" name="Imagem 28" descr="Uma imagem com captura de ecrã&#10;&#10;Descrição gerada com confiança muito alta">
              <a:extLst>
                <a:ext uri="{FF2B5EF4-FFF2-40B4-BE49-F238E27FC236}">
                  <a16:creationId xmlns:a16="http://schemas.microsoft.com/office/drawing/2014/main" id="{A69F4AAE-A2F5-461C-B5B4-E65802D79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8534" y="1152281"/>
              <a:ext cx="2142066" cy="413934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C898C5FA-C6EC-4B64-90F8-2009BA6291CA}"/>
                </a:ext>
              </a:extLst>
            </p:cNvPr>
            <p:cNvSpPr txBox="1"/>
            <p:nvPr/>
          </p:nvSpPr>
          <p:spPr>
            <a:xfrm>
              <a:off x="9083208" y="5337238"/>
              <a:ext cx="31164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400" dirty="0"/>
                <a:t>Simulador de Dispositivo de Hardware com Tecnologia NFC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568268C1-E88E-48AB-9284-83DA49D9934A}"/>
                </a:ext>
              </a:extLst>
            </p:cNvPr>
            <p:cNvSpPr txBox="1"/>
            <p:nvPr/>
          </p:nvSpPr>
          <p:spPr>
            <a:xfrm>
              <a:off x="8325071" y="1608926"/>
              <a:ext cx="6983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/>
                <a:t>Casa</a:t>
              </a: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C2648E47-79C2-4DED-937B-186A20DFFD2E}"/>
                </a:ext>
              </a:extLst>
            </p:cNvPr>
            <p:cNvSpPr txBox="1"/>
            <p:nvPr/>
          </p:nvSpPr>
          <p:spPr>
            <a:xfrm>
              <a:off x="6635101" y="1971802"/>
              <a:ext cx="26090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/>
                <a:t>Local de Armazenamento</a:t>
              </a: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9BCA4552-127F-4C9F-A8B4-85DE9EF67030}"/>
                </a:ext>
              </a:extLst>
            </p:cNvPr>
            <p:cNvSpPr txBox="1"/>
            <p:nvPr/>
          </p:nvSpPr>
          <p:spPr>
            <a:xfrm>
              <a:off x="7112288" y="2310079"/>
              <a:ext cx="20396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/>
                <a:t>Tipo de Movimento</a:t>
              </a:r>
            </a:p>
          </p:txBody>
        </p:sp>
        <p:cxnSp>
          <p:nvCxnSpPr>
            <p:cNvPr id="34" name="Conexão reta unidirecional 33">
              <a:extLst>
                <a:ext uri="{FF2B5EF4-FFF2-40B4-BE49-F238E27FC236}">
                  <a16:creationId xmlns:a16="http://schemas.microsoft.com/office/drawing/2014/main" id="{A69735F3-2354-49DA-B893-0DC436C8DBE3}"/>
                </a:ext>
              </a:extLst>
            </p:cNvPr>
            <p:cNvCxnSpPr/>
            <p:nvPr/>
          </p:nvCxnSpPr>
          <p:spPr>
            <a:xfrm>
              <a:off x="8413963" y="1922814"/>
              <a:ext cx="1548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exão reta unidirecional 34">
              <a:extLst>
                <a:ext uri="{FF2B5EF4-FFF2-40B4-BE49-F238E27FC236}">
                  <a16:creationId xmlns:a16="http://schemas.microsoft.com/office/drawing/2014/main" id="{05B56FA2-94AA-4479-AD53-0EF8EF5DBBD9}"/>
                </a:ext>
              </a:extLst>
            </p:cNvPr>
            <p:cNvCxnSpPr/>
            <p:nvPr/>
          </p:nvCxnSpPr>
          <p:spPr>
            <a:xfrm>
              <a:off x="6723217" y="2296194"/>
              <a:ext cx="3204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exão reta unidirecional 35">
              <a:extLst>
                <a:ext uri="{FF2B5EF4-FFF2-40B4-BE49-F238E27FC236}">
                  <a16:creationId xmlns:a16="http://schemas.microsoft.com/office/drawing/2014/main" id="{31E439E0-A4C6-478D-A7D6-FFE5504CBC52}"/>
                </a:ext>
              </a:extLst>
            </p:cNvPr>
            <p:cNvCxnSpPr/>
            <p:nvPr/>
          </p:nvCxnSpPr>
          <p:spPr>
            <a:xfrm>
              <a:off x="7218760" y="2634195"/>
              <a:ext cx="3096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B5CA43D9-9E90-464E-8990-3F72F02BE845}"/>
                </a:ext>
              </a:extLst>
            </p:cNvPr>
            <p:cNvSpPr txBox="1"/>
            <p:nvPr/>
          </p:nvSpPr>
          <p:spPr>
            <a:xfrm>
              <a:off x="6700224" y="4001734"/>
              <a:ext cx="2643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/>
                <a:t>Enviar dados para a API </a:t>
              </a:r>
              <a:r>
                <a:rPr lang="pt-PT" sz="1600" i="1" dirty="0"/>
                <a:t>Web</a:t>
              </a:r>
            </a:p>
          </p:txBody>
        </p:sp>
        <p:cxnSp>
          <p:nvCxnSpPr>
            <p:cNvPr id="38" name="Conexão: Ângulo Reto 37">
              <a:extLst>
                <a:ext uri="{FF2B5EF4-FFF2-40B4-BE49-F238E27FC236}">
                  <a16:creationId xmlns:a16="http://schemas.microsoft.com/office/drawing/2014/main" id="{E60DD82E-8697-4D27-9DFF-D64E1E6C34D7}"/>
                </a:ext>
              </a:extLst>
            </p:cNvPr>
            <p:cNvCxnSpPr/>
            <p:nvPr/>
          </p:nvCxnSpPr>
          <p:spPr>
            <a:xfrm rot="5400000" flipH="1" flipV="1">
              <a:off x="9530187" y="3137968"/>
              <a:ext cx="1080000" cy="1341223"/>
            </a:xfrm>
            <a:prstGeom prst="bentConnector3">
              <a:avLst>
                <a:gd name="adj1" fmla="val 53711"/>
              </a:avLst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exão reta 38">
              <a:extLst>
                <a:ext uri="{FF2B5EF4-FFF2-40B4-BE49-F238E27FC236}">
                  <a16:creationId xmlns:a16="http://schemas.microsoft.com/office/drawing/2014/main" id="{110FF5F4-63C4-49DF-95BF-02650D12B992}"/>
                </a:ext>
              </a:extLst>
            </p:cNvPr>
            <p:cNvCxnSpPr/>
            <p:nvPr/>
          </p:nvCxnSpPr>
          <p:spPr>
            <a:xfrm>
              <a:off x="6797449" y="4355796"/>
              <a:ext cx="26100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74DC86C-0C5B-49D6-BDCB-E94C38412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A69F9C0-D48B-4268-A9D3-42C6A9A7A6CF}" type="slidenum">
              <a:rPr lang="pt-PT" sz="1400" b="1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7</a:t>
            </a:fld>
            <a:endParaRPr lang="pt-PT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597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89ACC69-ADF2-492B-84C5-EA2CC1607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0E25B0-D71D-4C42-A7B2-4FDE2B1C3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pt-PT" b="1" dirty="0">
                <a:solidFill>
                  <a:schemeClr val="bg1"/>
                </a:solidFill>
                <a:latin typeface="Century Gothic" panose="020B0502020202020204" pitchFamily="34" charset="0"/>
              </a:rPr>
              <a:t>Aplicações Cliente (b), (c) </a:t>
            </a:r>
            <a:endParaRPr lang="pt-PT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B89BF52-A413-4FB0-98DF-9F73ED39ED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 sz="1400" b="1" dirty="0">
                <a:solidFill>
                  <a:srgbClr val="FFFFFF"/>
                </a:solidFill>
              </a:rPr>
              <a:t>17/07/2018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2350FDB-3B39-4611-961F-0A6C083DD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 sz="1400" b="1" dirty="0">
                <a:solidFill>
                  <a:srgbClr val="FFFFFF"/>
                </a:solidFill>
              </a:rPr>
              <a:t>ISEL – ADEETC – LEIC – Projeto e Seminário 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74DC86C-0C5B-49D6-BDCB-E94C38412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A69F9C0-D48B-4268-A9D3-42C6A9A7A6CF}" type="slidenum">
              <a:rPr lang="pt-PT" sz="1400" b="1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pt-PT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239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89ACC69-ADF2-492B-84C5-EA2CC1607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0E25B0-D71D-4C42-A7B2-4FDE2B1C3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pt-PT" b="1" dirty="0">
                <a:solidFill>
                  <a:schemeClr val="bg1"/>
                </a:solidFill>
                <a:latin typeface="Century Gothic" panose="020B0502020202020204" pitchFamily="34" charset="0"/>
              </a:rPr>
              <a:t>Aplicações Cliente (b), (c) </a:t>
            </a:r>
            <a:endParaRPr lang="pt-PT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B89BF52-A413-4FB0-98DF-9F73ED39ED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 sz="1400" b="1" dirty="0">
                <a:solidFill>
                  <a:srgbClr val="FFFFFF"/>
                </a:solidFill>
              </a:rPr>
              <a:t>17/07/2018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2350FDB-3B39-4611-961F-0A6C083DD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 sz="1400" b="1" dirty="0">
                <a:solidFill>
                  <a:srgbClr val="FFFFFF"/>
                </a:solidFill>
              </a:rPr>
              <a:t>ISEL – ADEETC – LEIC – Projeto e Seminário 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74DC86C-0C5B-49D6-BDCB-E94C38412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A69F9C0-D48B-4268-A9D3-42C6A9A7A6CF}" type="slidenum">
              <a:rPr lang="pt-PT" sz="1400" b="1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pt-PT" sz="1400" b="1" dirty="0">
              <a:solidFill>
                <a:srgbClr val="FFFFFF"/>
              </a:solidFill>
            </a:endParaRPr>
          </a:p>
        </p:txBody>
      </p:sp>
      <p:pic>
        <p:nvPicPr>
          <p:cNvPr id="8" name="Imagem 7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6BA12A03-7AD8-4BA0-A4A8-B8EA74BFB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686" y="1733313"/>
            <a:ext cx="3329514" cy="3782069"/>
          </a:xfrm>
          <a:prstGeom prst="rect">
            <a:avLst/>
          </a:prstGeom>
        </p:spPr>
      </p:pic>
      <p:pic>
        <p:nvPicPr>
          <p:cNvPr id="9" name="Marcador de Posição de Conteúdo 13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A512C0F9-ABAF-4412-8305-496310CA6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986" y="1690129"/>
            <a:ext cx="3363214" cy="3825253"/>
          </a:xfrm>
        </p:spPr>
      </p:pic>
    </p:spTree>
    <p:extLst>
      <p:ext uri="{BB962C8B-B14F-4D97-AF65-F5344CB8AC3E}">
        <p14:creationId xmlns:p14="http://schemas.microsoft.com/office/powerpoint/2010/main" val="30449087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o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D13D"/>
      </a:accent1>
      <a:accent2>
        <a:srgbClr val="FD4952"/>
      </a:accent2>
      <a:accent3>
        <a:srgbClr val="3F5775"/>
      </a:accent3>
      <a:accent4>
        <a:srgbClr val="FFC000"/>
      </a:accent4>
      <a:accent5>
        <a:srgbClr val="5B9BD5"/>
      </a:accent5>
      <a:accent6>
        <a:srgbClr val="70AD47"/>
      </a:accent6>
      <a:hlink>
        <a:srgbClr val="FD4952"/>
      </a:hlink>
      <a:folHlink>
        <a:srgbClr val="3F577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370</Words>
  <Application>Microsoft Office PowerPoint</Application>
  <PresentationFormat>Ecrã Panorâmico</PresentationFormat>
  <Paragraphs>84</Paragraphs>
  <Slides>12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9" baseType="lpstr">
      <vt:lpstr>Arial</vt:lpstr>
      <vt:lpstr>Arial Rounded MT Bold</vt:lpstr>
      <vt:lpstr>Bahnschrift Condensed</vt:lpstr>
      <vt:lpstr>Calibri</vt:lpstr>
      <vt:lpstr>Calibri Light</vt:lpstr>
      <vt:lpstr>Century Gothic</vt:lpstr>
      <vt:lpstr>Tema do Office</vt:lpstr>
      <vt:lpstr>SMART STOCKS</vt:lpstr>
      <vt:lpstr>Sumário</vt:lpstr>
      <vt:lpstr>Apresentação do PowerPoint</vt:lpstr>
      <vt:lpstr>Introdução</vt:lpstr>
      <vt:lpstr>Arquitetura da Solução</vt:lpstr>
      <vt:lpstr>Rótulos Digitais (a) </vt:lpstr>
      <vt:lpstr>Dispositivo de Hardware (d)  </vt:lpstr>
      <vt:lpstr>Aplicações Cliente (b), (c) </vt:lpstr>
      <vt:lpstr>Aplicações Cliente (b), (c) </vt:lpstr>
      <vt:lpstr>Servidor Smart Stocks (e) </vt:lpstr>
      <vt:lpstr>Algoritmo de Previsão de Stocks</vt:lpstr>
      <vt:lpstr>Conclusões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Inês Soares</dc:creator>
  <cp:lastModifiedBy>Inês Soares</cp:lastModifiedBy>
  <cp:revision>26</cp:revision>
  <dcterms:created xsi:type="dcterms:W3CDTF">2018-07-15T15:53:27Z</dcterms:created>
  <dcterms:modified xsi:type="dcterms:W3CDTF">2018-07-17T11:18:31Z</dcterms:modified>
</cp:coreProperties>
</file>