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850" r:id="rId2"/>
  </p:sldMasterIdLst>
  <p:notesMasterIdLst>
    <p:notesMasterId r:id="rId10"/>
  </p:notesMasterIdLst>
  <p:sldIdLst>
    <p:sldId id="256" r:id="rId3"/>
    <p:sldId id="260" r:id="rId4"/>
    <p:sldId id="276" r:id="rId5"/>
    <p:sldId id="259" r:id="rId6"/>
    <p:sldId id="275" r:id="rId7"/>
    <p:sldId id="277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FAC6D2FE-842B-4709-9009-8355BB188EC6}">
          <p14:sldIdLst>
            <p14:sldId id="256"/>
            <p14:sldId id="260"/>
            <p14:sldId id="276"/>
            <p14:sldId id="259"/>
            <p14:sldId id="275"/>
            <p14:sldId id="27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1CADE4"/>
    <a:srgbClr val="2683C6"/>
    <a:srgbClr val="349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022" autoAdjust="0"/>
  </p:normalViewPr>
  <p:slideViewPr>
    <p:cSldViewPr snapToGrid="0">
      <p:cViewPr>
        <p:scale>
          <a:sx n="80" d="100"/>
          <a:sy n="80" d="100"/>
        </p:scale>
        <p:origin x="14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82C09-F6C1-47A2-B5F5-D02F0095A47E}" type="doc">
      <dgm:prSet loTypeId="urn:microsoft.com/office/officeart/2008/layout/LinedLis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A011A9-2C21-45A6-A545-F6EC06C9A330}">
      <dgm:prSet custT="1"/>
      <dgm:spPr/>
      <dgm:t>
        <a:bodyPr/>
        <a:lstStyle/>
        <a:p>
          <a:r>
            <a:rPr lang="pt-PT" sz="2800" dirty="0">
              <a:latin typeface="Gill Sans MT" panose="020B0502020104020203" pitchFamily="34" charset="0"/>
            </a:rPr>
            <a:t>Tecnologias utilizadas nas</a:t>
          </a:r>
          <a:br>
            <a:rPr lang="pt-PT" sz="2800" dirty="0">
              <a:latin typeface="Gill Sans MT" panose="020B0502020104020203" pitchFamily="34" charset="0"/>
            </a:rPr>
          </a:br>
          <a:r>
            <a:rPr lang="pt-PT" sz="2800" i="1" dirty="0" err="1">
              <a:latin typeface="Gill Sans MT" panose="020B0502020104020203" pitchFamily="34" charset="0"/>
            </a:rPr>
            <a:t>Smart</a:t>
          </a:r>
          <a:r>
            <a:rPr lang="pt-PT" sz="2800" i="1" dirty="0">
              <a:latin typeface="Gill Sans MT" panose="020B0502020104020203" pitchFamily="34" charset="0"/>
            </a:rPr>
            <a:t> </a:t>
          </a:r>
          <a:r>
            <a:rPr lang="pt-PT" sz="2800" i="1" dirty="0" err="1">
              <a:latin typeface="Gill Sans MT" panose="020B0502020104020203" pitchFamily="34" charset="0"/>
            </a:rPr>
            <a:t>Cities</a:t>
          </a:r>
          <a:endParaRPr lang="en-US" sz="2800" i="1" dirty="0"/>
        </a:p>
      </dgm:t>
    </dgm:pt>
    <dgm:pt modelId="{4973D3C2-3718-4402-801D-D529A58D1172}" type="parTrans" cxnId="{F91CD8E7-41D6-4445-8EC1-AD66B864C5A8}">
      <dgm:prSet/>
      <dgm:spPr/>
      <dgm:t>
        <a:bodyPr/>
        <a:lstStyle/>
        <a:p>
          <a:endParaRPr lang="en-US"/>
        </a:p>
      </dgm:t>
    </dgm:pt>
    <dgm:pt modelId="{88FF4FE5-FA37-4DB7-9630-2992C783110F}" type="sibTrans" cxnId="{F91CD8E7-41D6-4445-8EC1-AD66B864C5A8}">
      <dgm:prSet/>
      <dgm:spPr/>
      <dgm:t>
        <a:bodyPr/>
        <a:lstStyle/>
        <a:p>
          <a:endParaRPr lang="en-US"/>
        </a:p>
      </dgm:t>
    </dgm:pt>
    <dgm:pt modelId="{5F3604D0-7316-4E1E-B5BD-53AAA47F0B6F}">
      <dgm:prSet custT="1"/>
      <dgm:spPr/>
      <dgm:t>
        <a:bodyPr/>
        <a:lstStyle/>
        <a:p>
          <a:r>
            <a:rPr lang="pt-PT" sz="2800" dirty="0">
              <a:latin typeface="Gill Sans MT" panose="020B0502020104020203" pitchFamily="34" charset="0"/>
            </a:rPr>
            <a:t>Objetivos das </a:t>
          </a:r>
          <a:r>
            <a:rPr lang="pt-PT" sz="2800" i="1" dirty="0" err="1">
              <a:latin typeface="Gill Sans MT" panose="020B0502020104020203" pitchFamily="34" charset="0"/>
            </a:rPr>
            <a:t>Smart</a:t>
          </a:r>
          <a:r>
            <a:rPr lang="pt-PT" sz="2800" i="1" dirty="0">
              <a:latin typeface="Gill Sans MT" panose="020B0502020104020203" pitchFamily="34" charset="0"/>
            </a:rPr>
            <a:t> </a:t>
          </a:r>
          <a:r>
            <a:rPr lang="pt-PT" sz="2800" i="1" dirty="0" err="1">
              <a:latin typeface="Gill Sans MT" panose="020B0502020104020203" pitchFamily="34" charset="0"/>
            </a:rPr>
            <a:t>Cities</a:t>
          </a:r>
          <a:endParaRPr lang="en-US" sz="2800" dirty="0"/>
        </a:p>
      </dgm:t>
    </dgm:pt>
    <dgm:pt modelId="{6DF3C079-302D-44EF-B7F8-B29EA29E6D2A}" type="parTrans" cxnId="{14A059B7-D41E-4E57-8698-5AA044063507}">
      <dgm:prSet/>
      <dgm:spPr/>
      <dgm:t>
        <a:bodyPr/>
        <a:lstStyle/>
        <a:p>
          <a:endParaRPr lang="en-US"/>
        </a:p>
      </dgm:t>
    </dgm:pt>
    <dgm:pt modelId="{3CF3FC1D-1179-49A0-A835-D2A9F6A2D210}" type="sibTrans" cxnId="{14A059B7-D41E-4E57-8698-5AA044063507}">
      <dgm:prSet/>
      <dgm:spPr/>
      <dgm:t>
        <a:bodyPr/>
        <a:lstStyle/>
        <a:p>
          <a:endParaRPr lang="en-US"/>
        </a:p>
      </dgm:t>
    </dgm:pt>
    <dgm:pt modelId="{94DB65AE-B6B4-4CC8-82B3-2012E7F49657}">
      <dgm:prSet custT="1"/>
      <dgm:spPr/>
      <dgm:t>
        <a:bodyPr/>
        <a:lstStyle/>
        <a:p>
          <a:r>
            <a:rPr lang="en-US" sz="2800" dirty="0" err="1"/>
            <a:t>Lisboa</a:t>
          </a:r>
          <a:r>
            <a:rPr lang="en-US" sz="2800" dirty="0"/>
            <a:t> – Uma </a:t>
          </a:r>
          <a:r>
            <a:rPr lang="en-US" sz="2800" dirty="0" err="1"/>
            <a:t>Cidade</a:t>
          </a:r>
          <a:r>
            <a:rPr lang="en-US" sz="2800" dirty="0"/>
            <a:t> </a:t>
          </a:r>
          <a:r>
            <a:rPr lang="en-US" sz="2800" dirty="0" err="1"/>
            <a:t>Inteligente</a:t>
          </a:r>
          <a:endParaRPr lang="en-US" sz="2800" dirty="0"/>
        </a:p>
      </dgm:t>
    </dgm:pt>
    <dgm:pt modelId="{A397B5EB-4106-48A7-8A24-3C011A7B0C3C}" type="parTrans" cxnId="{B5A2A0E9-8D9B-456B-80DA-E116E09E17A5}">
      <dgm:prSet/>
      <dgm:spPr/>
      <dgm:t>
        <a:bodyPr/>
        <a:lstStyle/>
        <a:p>
          <a:endParaRPr lang="en-US"/>
        </a:p>
      </dgm:t>
    </dgm:pt>
    <dgm:pt modelId="{70C15C43-EDAC-4E50-9947-9095802D0A2E}" type="sibTrans" cxnId="{B5A2A0E9-8D9B-456B-80DA-E116E09E17A5}">
      <dgm:prSet/>
      <dgm:spPr/>
      <dgm:t>
        <a:bodyPr/>
        <a:lstStyle/>
        <a:p>
          <a:endParaRPr lang="en-US"/>
        </a:p>
      </dgm:t>
    </dgm:pt>
    <dgm:pt modelId="{9297931D-758B-43B3-9EC0-3657669DBB50}">
      <dgm:prSet custT="1"/>
      <dgm:spPr/>
      <dgm:t>
        <a:bodyPr/>
        <a:lstStyle/>
        <a:p>
          <a:r>
            <a:rPr lang="pt-PT" sz="2800" dirty="0"/>
            <a:t>Conclusões</a:t>
          </a:r>
          <a:endParaRPr lang="en-US" sz="2800" dirty="0"/>
        </a:p>
      </dgm:t>
    </dgm:pt>
    <dgm:pt modelId="{CF99B369-92BD-4FDC-BB7F-4DDFC86B2A88}" type="parTrans" cxnId="{E177E456-0998-4989-B9E2-8B98DC5126B0}">
      <dgm:prSet/>
      <dgm:spPr/>
      <dgm:t>
        <a:bodyPr/>
        <a:lstStyle/>
        <a:p>
          <a:endParaRPr lang="en-US"/>
        </a:p>
      </dgm:t>
    </dgm:pt>
    <dgm:pt modelId="{3F69E610-7242-4B1C-9C1E-489767AC3E55}" type="sibTrans" cxnId="{E177E456-0998-4989-B9E2-8B98DC5126B0}">
      <dgm:prSet/>
      <dgm:spPr/>
      <dgm:t>
        <a:bodyPr/>
        <a:lstStyle/>
        <a:p>
          <a:endParaRPr lang="en-US"/>
        </a:p>
      </dgm:t>
    </dgm:pt>
    <dgm:pt modelId="{9645CAAC-5268-4633-BC8F-B77396D65BA2}">
      <dgm:prSet custT="1"/>
      <dgm:spPr/>
      <dgm:t>
        <a:bodyPr/>
        <a:lstStyle/>
        <a:p>
          <a:r>
            <a:rPr lang="pt-PT" sz="2800" dirty="0">
              <a:latin typeface="Gill Sans MT" panose="020B0502020104020203" pitchFamily="34" charset="0"/>
            </a:rPr>
            <a:t>O que é uma </a:t>
          </a:r>
          <a:r>
            <a:rPr lang="pt-PT" sz="2800" i="1" dirty="0" err="1">
              <a:latin typeface="Gill Sans MT" panose="020B0502020104020203" pitchFamily="34" charset="0"/>
            </a:rPr>
            <a:t>Smart</a:t>
          </a:r>
          <a:r>
            <a:rPr lang="pt-PT" sz="2800" i="1" dirty="0">
              <a:latin typeface="Gill Sans MT" panose="020B0502020104020203" pitchFamily="34" charset="0"/>
            </a:rPr>
            <a:t> </a:t>
          </a:r>
          <a:r>
            <a:rPr lang="pt-PT" sz="2800" i="1" dirty="0" err="1">
              <a:latin typeface="Gill Sans MT" panose="020B0502020104020203" pitchFamily="34" charset="0"/>
            </a:rPr>
            <a:t>City</a:t>
          </a:r>
          <a:r>
            <a:rPr lang="pt-PT" sz="2800" dirty="0">
              <a:latin typeface="Gill Sans MT" panose="020B0502020104020203" pitchFamily="34" charset="0"/>
            </a:rPr>
            <a:t>?</a:t>
          </a:r>
          <a:endParaRPr lang="en-US" sz="2800" dirty="0"/>
        </a:p>
      </dgm:t>
    </dgm:pt>
    <dgm:pt modelId="{7608FE5B-1460-45D8-8427-376A85CCE108}" type="parTrans" cxnId="{70A823BB-86DC-4D82-BCFA-65058048DD6D}">
      <dgm:prSet/>
      <dgm:spPr/>
      <dgm:t>
        <a:bodyPr/>
        <a:lstStyle/>
        <a:p>
          <a:endParaRPr lang="pt-PT"/>
        </a:p>
      </dgm:t>
    </dgm:pt>
    <dgm:pt modelId="{93E999FA-A43F-4B19-A5AA-CB613A9E5CEC}" type="sibTrans" cxnId="{70A823BB-86DC-4D82-BCFA-65058048DD6D}">
      <dgm:prSet/>
      <dgm:spPr/>
      <dgm:t>
        <a:bodyPr/>
        <a:lstStyle/>
        <a:p>
          <a:endParaRPr lang="pt-PT"/>
        </a:p>
      </dgm:t>
    </dgm:pt>
    <dgm:pt modelId="{EEAEADD5-07FF-4072-AF2A-2E0663626012}" type="pres">
      <dgm:prSet presAssocID="{34782C09-F6C1-47A2-B5F5-D02F0095A47E}" presName="vert0" presStyleCnt="0">
        <dgm:presLayoutVars>
          <dgm:dir/>
          <dgm:animOne val="branch"/>
          <dgm:animLvl val="lvl"/>
        </dgm:presLayoutVars>
      </dgm:prSet>
      <dgm:spPr/>
    </dgm:pt>
    <dgm:pt modelId="{A3389F91-8FE1-4802-AC7B-77AEEC0A4641}" type="pres">
      <dgm:prSet presAssocID="{9645CAAC-5268-4633-BC8F-B77396D65BA2}" presName="thickLine" presStyleLbl="alignNode1" presStyleIdx="0" presStyleCnt="5"/>
      <dgm:spPr/>
    </dgm:pt>
    <dgm:pt modelId="{F0931315-6A2A-47B3-A1DB-AF67581E7185}" type="pres">
      <dgm:prSet presAssocID="{9645CAAC-5268-4633-BC8F-B77396D65BA2}" presName="horz1" presStyleCnt="0"/>
      <dgm:spPr/>
    </dgm:pt>
    <dgm:pt modelId="{C8E6186B-D8EB-4494-A4E6-10CA43F87339}" type="pres">
      <dgm:prSet presAssocID="{9645CAAC-5268-4633-BC8F-B77396D65BA2}" presName="tx1" presStyleLbl="revTx" presStyleIdx="0" presStyleCnt="5"/>
      <dgm:spPr/>
    </dgm:pt>
    <dgm:pt modelId="{7EE7CD7E-7A82-46EA-9200-0A079EA6A2F6}" type="pres">
      <dgm:prSet presAssocID="{9645CAAC-5268-4633-BC8F-B77396D65BA2}" presName="vert1" presStyleCnt="0"/>
      <dgm:spPr/>
    </dgm:pt>
    <dgm:pt modelId="{2BB60716-3083-4608-97D4-8610C213C244}" type="pres">
      <dgm:prSet presAssocID="{2DA011A9-2C21-45A6-A545-F6EC06C9A330}" presName="thickLine" presStyleLbl="alignNode1" presStyleIdx="1" presStyleCnt="5"/>
      <dgm:spPr/>
    </dgm:pt>
    <dgm:pt modelId="{BEBFE971-EC29-4261-AD32-759B76CDEF6B}" type="pres">
      <dgm:prSet presAssocID="{2DA011A9-2C21-45A6-A545-F6EC06C9A330}" presName="horz1" presStyleCnt="0"/>
      <dgm:spPr/>
    </dgm:pt>
    <dgm:pt modelId="{C0F476FC-A65A-47BD-9EF7-EE2F9CBC14C7}" type="pres">
      <dgm:prSet presAssocID="{2DA011A9-2C21-45A6-A545-F6EC06C9A330}" presName="tx1" presStyleLbl="revTx" presStyleIdx="1" presStyleCnt="5"/>
      <dgm:spPr/>
    </dgm:pt>
    <dgm:pt modelId="{A7D0606B-0527-40D0-88FA-ACE20DE101B3}" type="pres">
      <dgm:prSet presAssocID="{2DA011A9-2C21-45A6-A545-F6EC06C9A330}" presName="vert1" presStyleCnt="0"/>
      <dgm:spPr/>
    </dgm:pt>
    <dgm:pt modelId="{A62E7291-54FA-4DBB-A983-373ABB6FC03C}" type="pres">
      <dgm:prSet presAssocID="{5F3604D0-7316-4E1E-B5BD-53AAA47F0B6F}" presName="thickLine" presStyleLbl="alignNode1" presStyleIdx="2" presStyleCnt="5"/>
      <dgm:spPr/>
    </dgm:pt>
    <dgm:pt modelId="{FE7A8980-C689-446E-B7FE-32463E8B4B9D}" type="pres">
      <dgm:prSet presAssocID="{5F3604D0-7316-4E1E-B5BD-53AAA47F0B6F}" presName="horz1" presStyleCnt="0"/>
      <dgm:spPr/>
    </dgm:pt>
    <dgm:pt modelId="{F5EED66E-9B42-4A36-99A8-4A5118FC2410}" type="pres">
      <dgm:prSet presAssocID="{5F3604D0-7316-4E1E-B5BD-53AAA47F0B6F}" presName="tx1" presStyleLbl="revTx" presStyleIdx="2" presStyleCnt="5"/>
      <dgm:spPr/>
    </dgm:pt>
    <dgm:pt modelId="{FF9D2E4D-7785-48A7-9E59-5341AAB60526}" type="pres">
      <dgm:prSet presAssocID="{5F3604D0-7316-4E1E-B5BD-53AAA47F0B6F}" presName="vert1" presStyleCnt="0"/>
      <dgm:spPr/>
    </dgm:pt>
    <dgm:pt modelId="{932B6343-C69D-426B-A097-69C1CC87CDE2}" type="pres">
      <dgm:prSet presAssocID="{94DB65AE-B6B4-4CC8-82B3-2012E7F49657}" presName="thickLine" presStyleLbl="alignNode1" presStyleIdx="3" presStyleCnt="5"/>
      <dgm:spPr/>
    </dgm:pt>
    <dgm:pt modelId="{1BEBB631-A056-4AB9-96EB-CFB64B600AB2}" type="pres">
      <dgm:prSet presAssocID="{94DB65AE-B6B4-4CC8-82B3-2012E7F49657}" presName="horz1" presStyleCnt="0"/>
      <dgm:spPr/>
    </dgm:pt>
    <dgm:pt modelId="{57C5A2EF-177C-45DB-9CCD-65DA72D3ECC8}" type="pres">
      <dgm:prSet presAssocID="{94DB65AE-B6B4-4CC8-82B3-2012E7F49657}" presName="tx1" presStyleLbl="revTx" presStyleIdx="3" presStyleCnt="5"/>
      <dgm:spPr/>
    </dgm:pt>
    <dgm:pt modelId="{B42AB197-A078-419D-8CE0-683FB171B1BA}" type="pres">
      <dgm:prSet presAssocID="{94DB65AE-B6B4-4CC8-82B3-2012E7F49657}" presName="vert1" presStyleCnt="0"/>
      <dgm:spPr/>
    </dgm:pt>
    <dgm:pt modelId="{87258C50-09B0-4654-9E43-63F2C6FC94E7}" type="pres">
      <dgm:prSet presAssocID="{9297931D-758B-43B3-9EC0-3657669DBB50}" presName="thickLine" presStyleLbl="alignNode1" presStyleIdx="4" presStyleCnt="5"/>
      <dgm:spPr/>
    </dgm:pt>
    <dgm:pt modelId="{528DAA15-0025-4085-9264-47772383382C}" type="pres">
      <dgm:prSet presAssocID="{9297931D-758B-43B3-9EC0-3657669DBB50}" presName="horz1" presStyleCnt="0"/>
      <dgm:spPr/>
    </dgm:pt>
    <dgm:pt modelId="{0B2ED594-AD58-414C-96B7-7166CFE48CF9}" type="pres">
      <dgm:prSet presAssocID="{9297931D-758B-43B3-9EC0-3657669DBB50}" presName="tx1" presStyleLbl="revTx" presStyleIdx="4" presStyleCnt="5"/>
      <dgm:spPr/>
    </dgm:pt>
    <dgm:pt modelId="{9448A157-714B-469D-9B1F-95F270BF7B8D}" type="pres">
      <dgm:prSet presAssocID="{9297931D-758B-43B3-9EC0-3657669DBB50}" presName="vert1" presStyleCnt="0"/>
      <dgm:spPr/>
    </dgm:pt>
  </dgm:ptLst>
  <dgm:cxnLst>
    <dgm:cxn modelId="{A0249803-E59B-4573-A89F-0AF7E25D2EE3}" type="presOf" srcId="{9297931D-758B-43B3-9EC0-3657669DBB50}" destId="{0B2ED594-AD58-414C-96B7-7166CFE48CF9}" srcOrd="0" destOrd="0" presId="urn:microsoft.com/office/officeart/2008/layout/LinedList"/>
    <dgm:cxn modelId="{22C68422-C494-4855-812A-3251619C120D}" type="presOf" srcId="{5F3604D0-7316-4E1E-B5BD-53AAA47F0B6F}" destId="{F5EED66E-9B42-4A36-99A8-4A5118FC2410}" srcOrd="0" destOrd="0" presId="urn:microsoft.com/office/officeart/2008/layout/LinedList"/>
    <dgm:cxn modelId="{5BC6C14B-23A7-41C1-9B63-05C909B46E32}" type="presOf" srcId="{9645CAAC-5268-4633-BC8F-B77396D65BA2}" destId="{C8E6186B-D8EB-4494-A4E6-10CA43F87339}" srcOrd="0" destOrd="0" presId="urn:microsoft.com/office/officeart/2008/layout/LinedList"/>
    <dgm:cxn modelId="{49F72576-8177-4B0B-A177-87A27A0A2B2B}" type="presOf" srcId="{2DA011A9-2C21-45A6-A545-F6EC06C9A330}" destId="{C0F476FC-A65A-47BD-9EF7-EE2F9CBC14C7}" srcOrd="0" destOrd="0" presId="urn:microsoft.com/office/officeart/2008/layout/LinedList"/>
    <dgm:cxn modelId="{E177E456-0998-4989-B9E2-8B98DC5126B0}" srcId="{34782C09-F6C1-47A2-B5F5-D02F0095A47E}" destId="{9297931D-758B-43B3-9EC0-3657669DBB50}" srcOrd="4" destOrd="0" parTransId="{CF99B369-92BD-4FDC-BB7F-4DDFC86B2A88}" sibTransId="{3F69E610-7242-4B1C-9C1E-489767AC3E55}"/>
    <dgm:cxn modelId="{14A059B7-D41E-4E57-8698-5AA044063507}" srcId="{34782C09-F6C1-47A2-B5F5-D02F0095A47E}" destId="{5F3604D0-7316-4E1E-B5BD-53AAA47F0B6F}" srcOrd="2" destOrd="0" parTransId="{6DF3C079-302D-44EF-B7F8-B29EA29E6D2A}" sibTransId="{3CF3FC1D-1179-49A0-A835-D2A9F6A2D210}"/>
    <dgm:cxn modelId="{6C5123B8-DD95-413E-B4B1-AFCB6A306825}" type="presOf" srcId="{94DB65AE-B6B4-4CC8-82B3-2012E7F49657}" destId="{57C5A2EF-177C-45DB-9CCD-65DA72D3ECC8}" srcOrd="0" destOrd="0" presId="urn:microsoft.com/office/officeart/2008/layout/LinedList"/>
    <dgm:cxn modelId="{70A823BB-86DC-4D82-BCFA-65058048DD6D}" srcId="{34782C09-F6C1-47A2-B5F5-D02F0095A47E}" destId="{9645CAAC-5268-4633-BC8F-B77396D65BA2}" srcOrd="0" destOrd="0" parTransId="{7608FE5B-1460-45D8-8427-376A85CCE108}" sibTransId="{93E999FA-A43F-4B19-A5AA-CB613A9E5CEC}"/>
    <dgm:cxn modelId="{FEF683BE-239E-4696-921F-EDFE3FD66712}" type="presOf" srcId="{34782C09-F6C1-47A2-B5F5-D02F0095A47E}" destId="{EEAEADD5-07FF-4072-AF2A-2E0663626012}" srcOrd="0" destOrd="0" presId="urn:microsoft.com/office/officeart/2008/layout/LinedList"/>
    <dgm:cxn modelId="{F91CD8E7-41D6-4445-8EC1-AD66B864C5A8}" srcId="{34782C09-F6C1-47A2-B5F5-D02F0095A47E}" destId="{2DA011A9-2C21-45A6-A545-F6EC06C9A330}" srcOrd="1" destOrd="0" parTransId="{4973D3C2-3718-4402-801D-D529A58D1172}" sibTransId="{88FF4FE5-FA37-4DB7-9630-2992C783110F}"/>
    <dgm:cxn modelId="{B5A2A0E9-8D9B-456B-80DA-E116E09E17A5}" srcId="{34782C09-F6C1-47A2-B5F5-D02F0095A47E}" destId="{94DB65AE-B6B4-4CC8-82B3-2012E7F49657}" srcOrd="3" destOrd="0" parTransId="{A397B5EB-4106-48A7-8A24-3C011A7B0C3C}" sibTransId="{70C15C43-EDAC-4E50-9947-9095802D0A2E}"/>
    <dgm:cxn modelId="{86CAE89E-4B4F-4847-BA25-0139A9C6A36C}" type="presParOf" srcId="{EEAEADD5-07FF-4072-AF2A-2E0663626012}" destId="{A3389F91-8FE1-4802-AC7B-77AEEC0A4641}" srcOrd="0" destOrd="0" presId="urn:microsoft.com/office/officeart/2008/layout/LinedList"/>
    <dgm:cxn modelId="{4276ABCE-86EE-4BC7-85FB-13331650A9B2}" type="presParOf" srcId="{EEAEADD5-07FF-4072-AF2A-2E0663626012}" destId="{F0931315-6A2A-47B3-A1DB-AF67581E7185}" srcOrd="1" destOrd="0" presId="urn:microsoft.com/office/officeart/2008/layout/LinedList"/>
    <dgm:cxn modelId="{909BDA02-876E-4879-8885-988B22A789E4}" type="presParOf" srcId="{F0931315-6A2A-47B3-A1DB-AF67581E7185}" destId="{C8E6186B-D8EB-4494-A4E6-10CA43F87339}" srcOrd="0" destOrd="0" presId="urn:microsoft.com/office/officeart/2008/layout/LinedList"/>
    <dgm:cxn modelId="{2FFDDE09-FBB2-4B03-A767-058882BDD863}" type="presParOf" srcId="{F0931315-6A2A-47B3-A1DB-AF67581E7185}" destId="{7EE7CD7E-7A82-46EA-9200-0A079EA6A2F6}" srcOrd="1" destOrd="0" presId="urn:microsoft.com/office/officeart/2008/layout/LinedList"/>
    <dgm:cxn modelId="{2501709D-DA4D-4B95-8395-D106B82357F8}" type="presParOf" srcId="{EEAEADD5-07FF-4072-AF2A-2E0663626012}" destId="{2BB60716-3083-4608-97D4-8610C213C244}" srcOrd="2" destOrd="0" presId="urn:microsoft.com/office/officeart/2008/layout/LinedList"/>
    <dgm:cxn modelId="{8ED69888-F408-4469-8C77-CBE384A3AB16}" type="presParOf" srcId="{EEAEADD5-07FF-4072-AF2A-2E0663626012}" destId="{BEBFE971-EC29-4261-AD32-759B76CDEF6B}" srcOrd="3" destOrd="0" presId="urn:microsoft.com/office/officeart/2008/layout/LinedList"/>
    <dgm:cxn modelId="{37530CB4-2B4D-4AA0-9840-16574AAB2943}" type="presParOf" srcId="{BEBFE971-EC29-4261-AD32-759B76CDEF6B}" destId="{C0F476FC-A65A-47BD-9EF7-EE2F9CBC14C7}" srcOrd="0" destOrd="0" presId="urn:microsoft.com/office/officeart/2008/layout/LinedList"/>
    <dgm:cxn modelId="{5116C384-2669-4A3E-B465-8FD454BCE4D9}" type="presParOf" srcId="{BEBFE971-EC29-4261-AD32-759B76CDEF6B}" destId="{A7D0606B-0527-40D0-88FA-ACE20DE101B3}" srcOrd="1" destOrd="0" presId="urn:microsoft.com/office/officeart/2008/layout/LinedList"/>
    <dgm:cxn modelId="{0274F1B6-29AD-413C-ACB1-275DCC100159}" type="presParOf" srcId="{EEAEADD5-07FF-4072-AF2A-2E0663626012}" destId="{A62E7291-54FA-4DBB-A983-373ABB6FC03C}" srcOrd="4" destOrd="0" presId="urn:microsoft.com/office/officeart/2008/layout/LinedList"/>
    <dgm:cxn modelId="{250AA968-3098-46A0-863F-68FB580958A5}" type="presParOf" srcId="{EEAEADD5-07FF-4072-AF2A-2E0663626012}" destId="{FE7A8980-C689-446E-B7FE-32463E8B4B9D}" srcOrd="5" destOrd="0" presId="urn:microsoft.com/office/officeart/2008/layout/LinedList"/>
    <dgm:cxn modelId="{DEDAB625-3D7F-4447-A4BA-49DF48BC8A0B}" type="presParOf" srcId="{FE7A8980-C689-446E-B7FE-32463E8B4B9D}" destId="{F5EED66E-9B42-4A36-99A8-4A5118FC2410}" srcOrd="0" destOrd="0" presId="urn:microsoft.com/office/officeart/2008/layout/LinedList"/>
    <dgm:cxn modelId="{2AA04E85-1808-4C53-8A22-C57832836CBD}" type="presParOf" srcId="{FE7A8980-C689-446E-B7FE-32463E8B4B9D}" destId="{FF9D2E4D-7785-48A7-9E59-5341AAB60526}" srcOrd="1" destOrd="0" presId="urn:microsoft.com/office/officeart/2008/layout/LinedList"/>
    <dgm:cxn modelId="{CDE34A85-0A17-4C0E-B0C8-8B2C341FAD7F}" type="presParOf" srcId="{EEAEADD5-07FF-4072-AF2A-2E0663626012}" destId="{932B6343-C69D-426B-A097-69C1CC87CDE2}" srcOrd="6" destOrd="0" presId="urn:microsoft.com/office/officeart/2008/layout/LinedList"/>
    <dgm:cxn modelId="{3EC4525A-FA51-4CBF-81A7-ED02C7C3CA62}" type="presParOf" srcId="{EEAEADD5-07FF-4072-AF2A-2E0663626012}" destId="{1BEBB631-A056-4AB9-96EB-CFB64B600AB2}" srcOrd="7" destOrd="0" presId="urn:microsoft.com/office/officeart/2008/layout/LinedList"/>
    <dgm:cxn modelId="{74DC2A39-B7AC-4366-BBD8-DAF97B03B71B}" type="presParOf" srcId="{1BEBB631-A056-4AB9-96EB-CFB64B600AB2}" destId="{57C5A2EF-177C-45DB-9CCD-65DA72D3ECC8}" srcOrd="0" destOrd="0" presId="urn:microsoft.com/office/officeart/2008/layout/LinedList"/>
    <dgm:cxn modelId="{4883848C-C496-4E00-B1CD-75A5FCB70F07}" type="presParOf" srcId="{1BEBB631-A056-4AB9-96EB-CFB64B600AB2}" destId="{B42AB197-A078-419D-8CE0-683FB171B1BA}" srcOrd="1" destOrd="0" presId="urn:microsoft.com/office/officeart/2008/layout/LinedList"/>
    <dgm:cxn modelId="{AB6807BD-9E68-4F98-AB17-9916EE61A3A1}" type="presParOf" srcId="{EEAEADD5-07FF-4072-AF2A-2E0663626012}" destId="{87258C50-09B0-4654-9E43-63F2C6FC94E7}" srcOrd="8" destOrd="0" presId="urn:microsoft.com/office/officeart/2008/layout/LinedList"/>
    <dgm:cxn modelId="{43F3408A-0DEF-423E-809C-EF605ED2E087}" type="presParOf" srcId="{EEAEADD5-07FF-4072-AF2A-2E0663626012}" destId="{528DAA15-0025-4085-9264-47772383382C}" srcOrd="9" destOrd="0" presId="urn:microsoft.com/office/officeart/2008/layout/LinedList"/>
    <dgm:cxn modelId="{84377D15-63AA-4DCA-89FC-F4110D96312A}" type="presParOf" srcId="{528DAA15-0025-4085-9264-47772383382C}" destId="{0B2ED594-AD58-414C-96B7-7166CFE48CF9}" srcOrd="0" destOrd="0" presId="urn:microsoft.com/office/officeart/2008/layout/LinedList"/>
    <dgm:cxn modelId="{B2E4A7F7-0A89-40DE-A6AF-0728268CF3E3}" type="presParOf" srcId="{528DAA15-0025-4085-9264-47772383382C}" destId="{9448A157-714B-469D-9B1F-95F270BF7B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1063E-D4F2-436C-B924-F98B8C97B901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PT"/>
        </a:p>
      </dgm:t>
    </dgm:pt>
    <dgm:pt modelId="{2D7C8078-62FF-4E81-B5B7-3561D6E8DBAF}">
      <dgm:prSet phldrT="[Texto]"/>
      <dgm:spPr/>
      <dgm:t>
        <a:bodyPr/>
        <a:lstStyle/>
        <a:p>
          <a:r>
            <a:rPr lang="pt-PT" i="1" dirty="0"/>
            <a:t>Smart Cities</a:t>
          </a:r>
        </a:p>
      </dgm:t>
    </dgm:pt>
    <dgm:pt modelId="{5B6553A5-4A34-47E2-9CB9-219FEC63A5AF}" type="parTrans" cxnId="{49C8B369-569A-4426-A1BD-412F5859AD62}">
      <dgm:prSet/>
      <dgm:spPr/>
      <dgm:t>
        <a:bodyPr/>
        <a:lstStyle/>
        <a:p>
          <a:endParaRPr lang="pt-PT"/>
        </a:p>
      </dgm:t>
    </dgm:pt>
    <dgm:pt modelId="{1510BA21-5BB6-4C73-886B-64012256FA19}" type="sibTrans" cxnId="{49C8B369-569A-4426-A1BD-412F5859AD62}">
      <dgm:prSet/>
      <dgm:spPr/>
      <dgm:t>
        <a:bodyPr/>
        <a:lstStyle/>
        <a:p>
          <a:endParaRPr lang="pt-PT"/>
        </a:p>
      </dgm:t>
    </dgm:pt>
    <dgm:pt modelId="{514BFE31-4F90-4548-95BE-44B80621D0B6}">
      <dgm:prSet phldrT="[Texto]"/>
      <dgm:spPr/>
      <dgm:t>
        <a:bodyPr/>
        <a:lstStyle/>
        <a:p>
          <a:r>
            <a:rPr lang="pt-PT" b="0" i="0" dirty="0"/>
            <a:t>Automação</a:t>
          </a:r>
          <a:endParaRPr lang="pt-PT" dirty="0"/>
        </a:p>
      </dgm:t>
    </dgm:pt>
    <dgm:pt modelId="{4444801D-4990-478E-878F-2E0AF8C9687E}" type="parTrans" cxnId="{DAE4006A-995A-418C-8C87-13D379825CAE}">
      <dgm:prSet/>
      <dgm:spPr/>
      <dgm:t>
        <a:bodyPr/>
        <a:lstStyle/>
        <a:p>
          <a:endParaRPr lang="pt-PT"/>
        </a:p>
      </dgm:t>
    </dgm:pt>
    <dgm:pt modelId="{9D5EA660-4BBB-47EC-BA53-7FE0907BD5ED}" type="sibTrans" cxnId="{DAE4006A-995A-418C-8C87-13D379825CAE}">
      <dgm:prSet/>
      <dgm:spPr/>
      <dgm:t>
        <a:bodyPr/>
        <a:lstStyle/>
        <a:p>
          <a:endParaRPr lang="pt-PT"/>
        </a:p>
      </dgm:t>
    </dgm:pt>
    <dgm:pt modelId="{80951266-DA5E-46BC-AF93-A980E9A4C61E}">
      <dgm:prSet phldrT="[Texto]"/>
      <dgm:spPr/>
      <dgm:t>
        <a:bodyPr/>
        <a:lstStyle/>
        <a:p>
          <a:r>
            <a:rPr lang="pt-PT" dirty="0"/>
            <a:t>Aprendizagem Automática</a:t>
          </a:r>
        </a:p>
      </dgm:t>
    </dgm:pt>
    <dgm:pt modelId="{813B73F1-FCA0-44E9-A49E-9C824A558D48}" type="parTrans" cxnId="{B846C06F-CA17-4E1D-9A4F-CC5E874E9B36}">
      <dgm:prSet/>
      <dgm:spPr/>
      <dgm:t>
        <a:bodyPr/>
        <a:lstStyle/>
        <a:p>
          <a:endParaRPr lang="pt-PT"/>
        </a:p>
      </dgm:t>
    </dgm:pt>
    <dgm:pt modelId="{97BB73E8-17FA-4120-BE9D-1AC4822897A8}" type="sibTrans" cxnId="{B846C06F-CA17-4E1D-9A4F-CC5E874E9B36}">
      <dgm:prSet/>
      <dgm:spPr/>
      <dgm:t>
        <a:bodyPr/>
        <a:lstStyle/>
        <a:p>
          <a:endParaRPr lang="pt-PT"/>
        </a:p>
      </dgm:t>
    </dgm:pt>
    <dgm:pt modelId="{7B0CD035-6376-44C2-A5EB-AE39F2600942}">
      <dgm:prSet phldrT="[Texto]"/>
      <dgm:spPr/>
      <dgm:t>
        <a:bodyPr/>
        <a:lstStyle/>
        <a:p>
          <a:r>
            <a:rPr lang="pt-PT" b="0" i="0" dirty="0"/>
            <a:t>Internet das Coisas (</a:t>
          </a:r>
          <a:r>
            <a:rPr lang="pt-PT" b="0" i="1" dirty="0" err="1"/>
            <a:t>IoT</a:t>
          </a:r>
          <a:r>
            <a:rPr lang="pt-PT" b="0" i="0" dirty="0"/>
            <a:t>)</a:t>
          </a:r>
          <a:endParaRPr lang="pt-PT" dirty="0"/>
        </a:p>
      </dgm:t>
    </dgm:pt>
    <dgm:pt modelId="{559513AF-FFBB-441A-93D5-57FFFA7AF6F5}" type="parTrans" cxnId="{467911DD-C889-4597-9D0B-F987BED81D5E}">
      <dgm:prSet/>
      <dgm:spPr/>
      <dgm:t>
        <a:bodyPr/>
        <a:lstStyle/>
        <a:p>
          <a:endParaRPr lang="pt-PT"/>
        </a:p>
      </dgm:t>
    </dgm:pt>
    <dgm:pt modelId="{CBDCAF21-2E72-4FF0-818E-6650FDA1C21B}" type="sibTrans" cxnId="{467911DD-C889-4597-9D0B-F987BED81D5E}">
      <dgm:prSet/>
      <dgm:spPr/>
      <dgm:t>
        <a:bodyPr/>
        <a:lstStyle/>
        <a:p>
          <a:endParaRPr lang="pt-PT"/>
        </a:p>
      </dgm:t>
    </dgm:pt>
    <dgm:pt modelId="{575324C2-0069-4562-992F-F5429F17DB30}">
      <dgm:prSet phldrT="[Texto]" custT="1"/>
      <dgm:spPr/>
      <dgm:t>
        <a:bodyPr/>
        <a:lstStyle/>
        <a:p>
          <a:r>
            <a:rPr lang="pt-PT" sz="1400" dirty="0"/>
            <a:t>Sistemas de Informação Geográfica (</a:t>
          </a:r>
          <a:r>
            <a:rPr lang="pt-PT" sz="1400" i="1" dirty="0"/>
            <a:t>GIS</a:t>
          </a:r>
          <a:r>
            <a:rPr lang="pt-PT" sz="1400" dirty="0"/>
            <a:t>)</a:t>
          </a:r>
        </a:p>
      </dgm:t>
    </dgm:pt>
    <dgm:pt modelId="{AA1D7EB8-2129-4E6F-94CA-8959846F55E4}" type="parTrans" cxnId="{598F6C8B-3B95-4C2F-869F-41DCF0AAB6D1}">
      <dgm:prSet/>
      <dgm:spPr/>
      <dgm:t>
        <a:bodyPr/>
        <a:lstStyle/>
        <a:p>
          <a:endParaRPr lang="pt-PT"/>
        </a:p>
      </dgm:t>
    </dgm:pt>
    <dgm:pt modelId="{D9EA6414-93DF-4B72-9C28-4A883D83A1EC}" type="sibTrans" cxnId="{598F6C8B-3B95-4C2F-869F-41DCF0AAB6D1}">
      <dgm:prSet/>
      <dgm:spPr/>
      <dgm:t>
        <a:bodyPr/>
        <a:lstStyle/>
        <a:p>
          <a:endParaRPr lang="pt-PT"/>
        </a:p>
      </dgm:t>
    </dgm:pt>
    <dgm:pt modelId="{22BD6DFD-0756-4C25-B780-64F9E7F0AAD3}">
      <dgm:prSet phldrT="[Texto]"/>
      <dgm:spPr/>
      <dgm:t>
        <a:bodyPr/>
        <a:lstStyle/>
        <a:p>
          <a:r>
            <a:rPr lang="pt-PT" dirty="0" err="1"/>
            <a:t>Big</a:t>
          </a:r>
          <a:r>
            <a:rPr lang="pt-PT" dirty="0"/>
            <a:t> Data</a:t>
          </a:r>
        </a:p>
      </dgm:t>
    </dgm:pt>
    <dgm:pt modelId="{C7C47A72-EBEC-4836-A427-0C2B1AA32072}" type="parTrans" cxnId="{F0274316-C376-47B5-BBDB-4E9C9EEF5433}">
      <dgm:prSet/>
      <dgm:spPr/>
      <dgm:t>
        <a:bodyPr/>
        <a:lstStyle/>
        <a:p>
          <a:endParaRPr lang="pt-PT"/>
        </a:p>
      </dgm:t>
    </dgm:pt>
    <dgm:pt modelId="{2A51BAB7-7880-4680-B2D7-4B74CDE14FA0}" type="sibTrans" cxnId="{F0274316-C376-47B5-BBDB-4E9C9EEF5433}">
      <dgm:prSet/>
      <dgm:spPr/>
      <dgm:t>
        <a:bodyPr/>
        <a:lstStyle/>
        <a:p>
          <a:endParaRPr lang="pt-PT"/>
        </a:p>
      </dgm:t>
    </dgm:pt>
    <dgm:pt modelId="{23B3567F-BF36-4301-95C5-A1D611C8FB69}" type="pres">
      <dgm:prSet presAssocID="{2871063E-D4F2-436C-B924-F98B8C97B90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1F5BC7-84B6-442D-A35C-52248D318A87}" type="pres">
      <dgm:prSet presAssocID="{2D7C8078-62FF-4E81-B5B7-3561D6E8DBAF}" presName="centerShape" presStyleLbl="node0" presStyleIdx="0" presStyleCnt="1"/>
      <dgm:spPr/>
    </dgm:pt>
    <dgm:pt modelId="{DE89F428-03A4-4820-8890-A2C3D3D166FB}" type="pres">
      <dgm:prSet presAssocID="{514BFE31-4F90-4548-95BE-44B80621D0B6}" presName="node" presStyleLbl="node1" presStyleIdx="0" presStyleCnt="5">
        <dgm:presLayoutVars>
          <dgm:bulletEnabled val="1"/>
        </dgm:presLayoutVars>
      </dgm:prSet>
      <dgm:spPr/>
    </dgm:pt>
    <dgm:pt modelId="{0A99E7D5-438C-41EE-A8C5-3AB91CD0F5FF}" type="pres">
      <dgm:prSet presAssocID="{514BFE31-4F90-4548-95BE-44B80621D0B6}" presName="dummy" presStyleCnt="0"/>
      <dgm:spPr/>
    </dgm:pt>
    <dgm:pt modelId="{673E3E2D-3A94-4B73-B8A7-0A4B158516AC}" type="pres">
      <dgm:prSet presAssocID="{9D5EA660-4BBB-47EC-BA53-7FE0907BD5ED}" presName="sibTrans" presStyleLbl="sibTrans2D1" presStyleIdx="0" presStyleCnt="5"/>
      <dgm:spPr/>
    </dgm:pt>
    <dgm:pt modelId="{B2C4CC7C-CC70-494B-83C5-1FB7BB61D8EF}" type="pres">
      <dgm:prSet presAssocID="{80951266-DA5E-46BC-AF93-A980E9A4C61E}" presName="node" presStyleLbl="node1" presStyleIdx="1" presStyleCnt="5">
        <dgm:presLayoutVars>
          <dgm:bulletEnabled val="1"/>
        </dgm:presLayoutVars>
      </dgm:prSet>
      <dgm:spPr/>
    </dgm:pt>
    <dgm:pt modelId="{9CA7C691-8954-4656-A2E8-E7D9EC4AE90F}" type="pres">
      <dgm:prSet presAssocID="{80951266-DA5E-46BC-AF93-A980E9A4C61E}" presName="dummy" presStyleCnt="0"/>
      <dgm:spPr/>
    </dgm:pt>
    <dgm:pt modelId="{F22148EA-F9FC-4847-A330-FB6AEDF7A920}" type="pres">
      <dgm:prSet presAssocID="{97BB73E8-17FA-4120-BE9D-1AC4822897A8}" presName="sibTrans" presStyleLbl="sibTrans2D1" presStyleIdx="1" presStyleCnt="5"/>
      <dgm:spPr/>
    </dgm:pt>
    <dgm:pt modelId="{CB01DA1D-015C-438C-AE41-8FBD8E3C055C}" type="pres">
      <dgm:prSet presAssocID="{7B0CD035-6376-44C2-A5EB-AE39F2600942}" presName="node" presStyleLbl="node1" presStyleIdx="2" presStyleCnt="5">
        <dgm:presLayoutVars>
          <dgm:bulletEnabled val="1"/>
        </dgm:presLayoutVars>
      </dgm:prSet>
      <dgm:spPr/>
    </dgm:pt>
    <dgm:pt modelId="{58BBABCA-34D7-4289-A31E-BCF84B947976}" type="pres">
      <dgm:prSet presAssocID="{7B0CD035-6376-44C2-A5EB-AE39F2600942}" presName="dummy" presStyleCnt="0"/>
      <dgm:spPr/>
    </dgm:pt>
    <dgm:pt modelId="{A39C9CBF-89C4-43BC-958C-F3F7CB3F37B8}" type="pres">
      <dgm:prSet presAssocID="{CBDCAF21-2E72-4FF0-818E-6650FDA1C21B}" presName="sibTrans" presStyleLbl="sibTrans2D1" presStyleIdx="2" presStyleCnt="5"/>
      <dgm:spPr/>
    </dgm:pt>
    <dgm:pt modelId="{EDF2E0F5-375B-4676-B7FD-775DBD45A1C5}" type="pres">
      <dgm:prSet presAssocID="{575324C2-0069-4562-992F-F5429F17DB30}" presName="node" presStyleLbl="node1" presStyleIdx="3" presStyleCnt="5">
        <dgm:presLayoutVars>
          <dgm:bulletEnabled val="1"/>
        </dgm:presLayoutVars>
      </dgm:prSet>
      <dgm:spPr/>
    </dgm:pt>
    <dgm:pt modelId="{B45A1662-8E1D-4A4B-8146-6D02480A6E36}" type="pres">
      <dgm:prSet presAssocID="{575324C2-0069-4562-992F-F5429F17DB30}" presName="dummy" presStyleCnt="0"/>
      <dgm:spPr/>
    </dgm:pt>
    <dgm:pt modelId="{36C996AA-6081-4B40-B816-AFA81C37B236}" type="pres">
      <dgm:prSet presAssocID="{D9EA6414-93DF-4B72-9C28-4A883D83A1EC}" presName="sibTrans" presStyleLbl="sibTrans2D1" presStyleIdx="3" presStyleCnt="5"/>
      <dgm:spPr/>
    </dgm:pt>
    <dgm:pt modelId="{292C1656-8A3A-49B0-ADE7-F66494F3BC0A}" type="pres">
      <dgm:prSet presAssocID="{22BD6DFD-0756-4C25-B780-64F9E7F0AAD3}" presName="node" presStyleLbl="node1" presStyleIdx="4" presStyleCnt="5">
        <dgm:presLayoutVars>
          <dgm:bulletEnabled val="1"/>
        </dgm:presLayoutVars>
      </dgm:prSet>
      <dgm:spPr/>
    </dgm:pt>
    <dgm:pt modelId="{9B62EC46-D15C-422F-828D-4C33C660BA1E}" type="pres">
      <dgm:prSet presAssocID="{22BD6DFD-0756-4C25-B780-64F9E7F0AAD3}" presName="dummy" presStyleCnt="0"/>
      <dgm:spPr/>
    </dgm:pt>
    <dgm:pt modelId="{13D86AEF-4731-4A62-836B-2909EF47E139}" type="pres">
      <dgm:prSet presAssocID="{2A51BAB7-7880-4680-B2D7-4B74CDE14FA0}" presName="sibTrans" presStyleLbl="sibTrans2D1" presStyleIdx="4" presStyleCnt="5"/>
      <dgm:spPr/>
    </dgm:pt>
  </dgm:ptLst>
  <dgm:cxnLst>
    <dgm:cxn modelId="{F0274316-C376-47B5-BBDB-4E9C9EEF5433}" srcId="{2D7C8078-62FF-4E81-B5B7-3561D6E8DBAF}" destId="{22BD6DFD-0756-4C25-B780-64F9E7F0AAD3}" srcOrd="4" destOrd="0" parTransId="{C7C47A72-EBEC-4836-A427-0C2B1AA32072}" sibTransId="{2A51BAB7-7880-4680-B2D7-4B74CDE14FA0}"/>
    <dgm:cxn modelId="{A617B423-11ED-4058-A632-D5E74BA71BE2}" type="presOf" srcId="{9D5EA660-4BBB-47EC-BA53-7FE0907BD5ED}" destId="{673E3E2D-3A94-4B73-B8A7-0A4B158516AC}" srcOrd="0" destOrd="0" presId="urn:microsoft.com/office/officeart/2005/8/layout/radial6"/>
    <dgm:cxn modelId="{5FAE2933-E4A3-4C84-8D9D-103A89480498}" type="presOf" srcId="{D9EA6414-93DF-4B72-9C28-4A883D83A1EC}" destId="{36C996AA-6081-4B40-B816-AFA81C37B236}" srcOrd="0" destOrd="0" presId="urn:microsoft.com/office/officeart/2005/8/layout/radial6"/>
    <dgm:cxn modelId="{49C8B369-569A-4426-A1BD-412F5859AD62}" srcId="{2871063E-D4F2-436C-B924-F98B8C97B901}" destId="{2D7C8078-62FF-4E81-B5B7-3561D6E8DBAF}" srcOrd="0" destOrd="0" parTransId="{5B6553A5-4A34-47E2-9CB9-219FEC63A5AF}" sibTransId="{1510BA21-5BB6-4C73-886B-64012256FA19}"/>
    <dgm:cxn modelId="{DAE4006A-995A-418C-8C87-13D379825CAE}" srcId="{2D7C8078-62FF-4E81-B5B7-3561D6E8DBAF}" destId="{514BFE31-4F90-4548-95BE-44B80621D0B6}" srcOrd="0" destOrd="0" parTransId="{4444801D-4990-478E-878F-2E0AF8C9687E}" sibTransId="{9D5EA660-4BBB-47EC-BA53-7FE0907BD5ED}"/>
    <dgm:cxn modelId="{B846C06F-CA17-4E1D-9A4F-CC5E874E9B36}" srcId="{2D7C8078-62FF-4E81-B5B7-3561D6E8DBAF}" destId="{80951266-DA5E-46BC-AF93-A980E9A4C61E}" srcOrd="1" destOrd="0" parTransId="{813B73F1-FCA0-44E9-A49E-9C824A558D48}" sibTransId="{97BB73E8-17FA-4120-BE9D-1AC4822897A8}"/>
    <dgm:cxn modelId="{225E1352-8238-4D8A-919D-B6F6B8AE5D17}" type="presOf" srcId="{2D7C8078-62FF-4E81-B5B7-3561D6E8DBAF}" destId="{131F5BC7-84B6-442D-A35C-52248D318A87}" srcOrd="0" destOrd="0" presId="urn:microsoft.com/office/officeart/2005/8/layout/radial6"/>
    <dgm:cxn modelId="{7A8F7B54-7ED4-4245-9476-37A243C99636}" type="presOf" srcId="{97BB73E8-17FA-4120-BE9D-1AC4822897A8}" destId="{F22148EA-F9FC-4847-A330-FB6AEDF7A920}" srcOrd="0" destOrd="0" presId="urn:microsoft.com/office/officeart/2005/8/layout/radial6"/>
    <dgm:cxn modelId="{A37E0E56-70D3-4AEB-A6F5-1EFC52CB2289}" type="presOf" srcId="{22BD6DFD-0756-4C25-B780-64F9E7F0AAD3}" destId="{292C1656-8A3A-49B0-ADE7-F66494F3BC0A}" srcOrd="0" destOrd="0" presId="urn:microsoft.com/office/officeart/2005/8/layout/radial6"/>
    <dgm:cxn modelId="{1E20C285-5F2F-47B4-8BD1-AD6DBC0F8C5A}" type="presOf" srcId="{2871063E-D4F2-436C-B924-F98B8C97B901}" destId="{23B3567F-BF36-4301-95C5-A1D611C8FB69}" srcOrd="0" destOrd="0" presId="urn:microsoft.com/office/officeart/2005/8/layout/radial6"/>
    <dgm:cxn modelId="{598F6C8B-3B95-4C2F-869F-41DCF0AAB6D1}" srcId="{2D7C8078-62FF-4E81-B5B7-3561D6E8DBAF}" destId="{575324C2-0069-4562-992F-F5429F17DB30}" srcOrd="3" destOrd="0" parTransId="{AA1D7EB8-2129-4E6F-94CA-8959846F55E4}" sibTransId="{D9EA6414-93DF-4B72-9C28-4A883D83A1EC}"/>
    <dgm:cxn modelId="{D2300AA0-0712-4B73-980F-B7E553452C05}" type="presOf" srcId="{80951266-DA5E-46BC-AF93-A980E9A4C61E}" destId="{B2C4CC7C-CC70-494B-83C5-1FB7BB61D8EF}" srcOrd="0" destOrd="0" presId="urn:microsoft.com/office/officeart/2005/8/layout/radial6"/>
    <dgm:cxn modelId="{2F8E98BE-C6B8-4D0B-9970-9EDFD3D3FF4D}" type="presOf" srcId="{CBDCAF21-2E72-4FF0-818E-6650FDA1C21B}" destId="{A39C9CBF-89C4-43BC-958C-F3F7CB3F37B8}" srcOrd="0" destOrd="0" presId="urn:microsoft.com/office/officeart/2005/8/layout/radial6"/>
    <dgm:cxn modelId="{24ACC1C4-2D97-446F-88FE-7D5A4BB50842}" type="presOf" srcId="{2A51BAB7-7880-4680-B2D7-4B74CDE14FA0}" destId="{13D86AEF-4731-4A62-836B-2909EF47E139}" srcOrd="0" destOrd="0" presId="urn:microsoft.com/office/officeart/2005/8/layout/radial6"/>
    <dgm:cxn modelId="{467911DD-C889-4597-9D0B-F987BED81D5E}" srcId="{2D7C8078-62FF-4E81-B5B7-3561D6E8DBAF}" destId="{7B0CD035-6376-44C2-A5EB-AE39F2600942}" srcOrd="2" destOrd="0" parTransId="{559513AF-FFBB-441A-93D5-57FFFA7AF6F5}" sibTransId="{CBDCAF21-2E72-4FF0-818E-6650FDA1C21B}"/>
    <dgm:cxn modelId="{DA502ADD-59DB-4BAA-A1CF-3B080485C60D}" type="presOf" srcId="{7B0CD035-6376-44C2-A5EB-AE39F2600942}" destId="{CB01DA1D-015C-438C-AE41-8FBD8E3C055C}" srcOrd="0" destOrd="0" presId="urn:microsoft.com/office/officeart/2005/8/layout/radial6"/>
    <dgm:cxn modelId="{CDC52DEA-C800-48E4-B128-7653EFC3CDF1}" type="presOf" srcId="{575324C2-0069-4562-992F-F5429F17DB30}" destId="{EDF2E0F5-375B-4676-B7FD-775DBD45A1C5}" srcOrd="0" destOrd="0" presId="urn:microsoft.com/office/officeart/2005/8/layout/radial6"/>
    <dgm:cxn modelId="{1DAC2AF4-0504-4D88-A81C-7105F31CC52C}" type="presOf" srcId="{514BFE31-4F90-4548-95BE-44B80621D0B6}" destId="{DE89F428-03A4-4820-8890-A2C3D3D166FB}" srcOrd="0" destOrd="0" presId="urn:microsoft.com/office/officeart/2005/8/layout/radial6"/>
    <dgm:cxn modelId="{74CF6458-36F7-408E-B876-9B12D45451A8}" type="presParOf" srcId="{23B3567F-BF36-4301-95C5-A1D611C8FB69}" destId="{131F5BC7-84B6-442D-A35C-52248D318A87}" srcOrd="0" destOrd="0" presId="urn:microsoft.com/office/officeart/2005/8/layout/radial6"/>
    <dgm:cxn modelId="{7338FC97-1F3F-465B-9A68-1252C2E13E19}" type="presParOf" srcId="{23B3567F-BF36-4301-95C5-A1D611C8FB69}" destId="{DE89F428-03A4-4820-8890-A2C3D3D166FB}" srcOrd="1" destOrd="0" presId="urn:microsoft.com/office/officeart/2005/8/layout/radial6"/>
    <dgm:cxn modelId="{F620C818-4DB0-41B6-8905-7B6C70190F4C}" type="presParOf" srcId="{23B3567F-BF36-4301-95C5-A1D611C8FB69}" destId="{0A99E7D5-438C-41EE-A8C5-3AB91CD0F5FF}" srcOrd="2" destOrd="0" presId="urn:microsoft.com/office/officeart/2005/8/layout/radial6"/>
    <dgm:cxn modelId="{78F86FE1-3833-45CE-AA1F-2EC47472A0D2}" type="presParOf" srcId="{23B3567F-BF36-4301-95C5-A1D611C8FB69}" destId="{673E3E2D-3A94-4B73-B8A7-0A4B158516AC}" srcOrd="3" destOrd="0" presId="urn:microsoft.com/office/officeart/2005/8/layout/radial6"/>
    <dgm:cxn modelId="{1735C388-9D35-491C-B750-7798F05EB73C}" type="presParOf" srcId="{23B3567F-BF36-4301-95C5-A1D611C8FB69}" destId="{B2C4CC7C-CC70-494B-83C5-1FB7BB61D8EF}" srcOrd="4" destOrd="0" presId="urn:microsoft.com/office/officeart/2005/8/layout/radial6"/>
    <dgm:cxn modelId="{3246E8A3-5328-4821-A5F4-F25D84EFCB0A}" type="presParOf" srcId="{23B3567F-BF36-4301-95C5-A1D611C8FB69}" destId="{9CA7C691-8954-4656-A2E8-E7D9EC4AE90F}" srcOrd="5" destOrd="0" presId="urn:microsoft.com/office/officeart/2005/8/layout/radial6"/>
    <dgm:cxn modelId="{48524919-9CEE-4A3C-9947-3BC3244F59CB}" type="presParOf" srcId="{23B3567F-BF36-4301-95C5-A1D611C8FB69}" destId="{F22148EA-F9FC-4847-A330-FB6AEDF7A920}" srcOrd="6" destOrd="0" presId="urn:microsoft.com/office/officeart/2005/8/layout/radial6"/>
    <dgm:cxn modelId="{94121E10-752B-4193-880F-E464A5E41E5B}" type="presParOf" srcId="{23B3567F-BF36-4301-95C5-A1D611C8FB69}" destId="{CB01DA1D-015C-438C-AE41-8FBD8E3C055C}" srcOrd="7" destOrd="0" presId="urn:microsoft.com/office/officeart/2005/8/layout/radial6"/>
    <dgm:cxn modelId="{EEE3A013-401D-4433-9B22-3FB60571F738}" type="presParOf" srcId="{23B3567F-BF36-4301-95C5-A1D611C8FB69}" destId="{58BBABCA-34D7-4289-A31E-BCF84B947976}" srcOrd="8" destOrd="0" presId="urn:microsoft.com/office/officeart/2005/8/layout/radial6"/>
    <dgm:cxn modelId="{4BAA1975-0522-4FAC-94FA-95715275F498}" type="presParOf" srcId="{23B3567F-BF36-4301-95C5-A1D611C8FB69}" destId="{A39C9CBF-89C4-43BC-958C-F3F7CB3F37B8}" srcOrd="9" destOrd="0" presId="urn:microsoft.com/office/officeart/2005/8/layout/radial6"/>
    <dgm:cxn modelId="{33D9FA4E-45BC-49B2-AF32-C005788FB8E6}" type="presParOf" srcId="{23B3567F-BF36-4301-95C5-A1D611C8FB69}" destId="{EDF2E0F5-375B-4676-B7FD-775DBD45A1C5}" srcOrd="10" destOrd="0" presId="urn:microsoft.com/office/officeart/2005/8/layout/radial6"/>
    <dgm:cxn modelId="{453F43F2-458F-4BDD-BD7F-C67CB0C2E3A9}" type="presParOf" srcId="{23B3567F-BF36-4301-95C5-A1D611C8FB69}" destId="{B45A1662-8E1D-4A4B-8146-6D02480A6E36}" srcOrd="11" destOrd="0" presId="urn:microsoft.com/office/officeart/2005/8/layout/radial6"/>
    <dgm:cxn modelId="{9FDBEE2C-E520-4AD9-8CE7-B0A7CEC7352A}" type="presParOf" srcId="{23B3567F-BF36-4301-95C5-A1D611C8FB69}" destId="{36C996AA-6081-4B40-B816-AFA81C37B236}" srcOrd="12" destOrd="0" presId="urn:microsoft.com/office/officeart/2005/8/layout/radial6"/>
    <dgm:cxn modelId="{B32AD591-7185-4343-85F8-CF14002FC8F2}" type="presParOf" srcId="{23B3567F-BF36-4301-95C5-A1D611C8FB69}" destId="{292C1656-8A3A-49B0-ADE7-F66494F3BC0A}" srcOrd="13" destOrd="0" presId="urn:microsoft.com/office/officeart/2005/8/layout/radial6"/>
    <dgm:cxn modelId="{9273AC99-8C33-45B1-9E4A-770E4215AFEC}" type="presParOf" srcId="{23B3567F-BF36-4301-95C5-A1D611C8FB69}" destId="{9B62EC46-D15C-422F-828D-4C33C660BA1E}" srcOrd="14" destOrd="0" presId="urn:microsoft.com/office/officeart/2005/8/layout/radial6"/>
    <dgm:cxn modelId="{451FC0E1-29D9-4D28-B10B-6E2007E814A9}" type="presParOf" srcId="{23B3567F-BF36-4301-95C5-A1D611C8FB69}" destId="{13D86AEF-4731-4A62-836B-2909EF47E13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C58748-7021-4A47-BFBF-55F60104D800}" type="doc">
      <dgm:prSet loTypeId="urn:microsoft.com/office/officeart/2005/8/layout/chart3" loCatId="cycle" qsTypeId="urn:microsoft.com/office/officeart/2005/8/quickstyle/simple1" qsCatId="simple" csTypeId="urn:microsoft.com/office/officeart/2005/8/colors/accent2_2" csCatId="accent2" phldr="1"/>
      <dgm:spPr/>
    </dgm:pt>
    <dgm:pt modelId="{EDE5A2B8-6843-41C2-8B6E-024BF5C5A006}">
      <dgm:prSet phldrT="[Texto]" custT="1"/>
      <dgm:spPr/>
      <dgm:t>
        <a:bodyPr/>
        <a:lstStyle/>
        <a:p>
          <a:r>
            <a:rPr lang="pt-PT" sz="1600" b="1" dirty="0"/>
            <a:t>Economia Inteligente</a:t>
          </a:r>
        </a:p>
      </dgm:t>
    </dgm:pt>
    <dgm:pt modelId="{56614422-20B5-4202-ACFB-999654E152B4}" type="parTrans" cxnId="{5628318A-18B0-4BC4-B516-4AB8B3257F4C}">
      <dgm:prSet/>
      <dgm:spPr/>
      <dgm:t>
        <a:bodyPr/>
        <a:lstStyle/>
        <a:p>
          <a:endParaRPr lang="pt-PT"/>
        </a:p>
      </dgm:t>
    </dgm:pt>
    <dgm:pt modelId="{C6772396-9A8B-43C8-BA16-6BBCBC1EE5DC}" type="sibTrans" cxnId="{5628318A-18B0-4BC4-B516-4AB8B3257F4C}">
      <dgm:prSet/>
      <dgm:spPr/>
      <dgm:t>
        <a:bodyPr/>
        <a:lstStyle/>
        <a:p>
          <a:endParaRPr lang="pt-PT"/>
        </a:p>
      </dgm:t>
    </dgm:pt>
    <dgm:pt modelId="{126CFFC6-73E1-4E1A-A5F8-E9D16742B9A5}">
      <dgm:prSet phldrT="[Texto]" custT="1"/>
      <dgm:spPr/>
      <dgm:t>
        <a:bodyPr/>
        <a:lstStyle/>
        <a:p>
          <a:r>
            <a:rPr lang="pt-PT" sz="1600" b="1" dirty="0"/>
            <a:t>Ambiente Inteligente</a:t>
          </a:r>
        </a:p>
      </dgm:t>
    </dgm:pt>
    <dgm:pt modelId="{F39B31BF-AA32-42F3-BA5F-DF773FA1ED7F}" type="parTrans" cxnId="{5FF7E8DA-8C24-491D-B8EA-09B62493D6F7}">
      <dgm:prSet/>
      <dgm:spPr/>
      <dgm:t>
        <a:bodyPr/>
        <a:lstStyle/>
        <a:p>
          <a:endParaRPr lang="pt-PT"/>
        </a:p>
      </dgm:t>
    </dgm:pt>
    <dgm:pt modelId="{AA5381AD-CBA3-4B68-97EB-C7A45BD31FD3}" type="sibTrans" cxnId="{5FF7E8DA-8C24-491D-B8EA-09B62493D6F7}">
      <dgm:prSet/>
      <dgm:spPr/>
      <dgm:t>
        <a:bodyPr/>
        <a:lstStyle/>
        <a:p>
          <a:endParaRPr lang="pt-PT"/>
        </a:p>
      </dgm:t>
    </dgm:pt>
    <dgm:pt modelId="{117F45B2-468A-430A-B06A-97798C723DB1}">
      <dgm:prSet phldrT="[Texto]" custT="1"/>
      <dgm:spPr/>
      <dgm:t>
        <a:bodyPr/>
        <a:lstStyle/>
        <a:p>
          <a:r>
            <a:rPr lang="pt-PT" sz="1600" b="1" dirty="0"/>
            <a:t>Governo Inteligente</a:t>
          </a:r>
        </a:p>
      </dgm:t>
    </dgm:pt>
    <dgm:pt modelId="{B6807720-FC9A-48B1-9AD1-5E31A4599E1A}" type="parTrans" cxnId="{1D9AC3AE-C24C-4FEF-8998-611B0AFC505A}">
      <dgm:prSet/>
      <dgm:spPr/>
      <dgm:t>
        <a:bodyPr/>
        <a:lstStyle/>
        <a:p>
          <a:endParaRPr lang="pt-PT"/>
        </a:p>
      </dgm:t>
    </dgm:pt>
    <dgm:pt modelId="{6B321A14-D1AD-4CC2-BB75-A8F4B967161B}" type="sibTrans" cxnId="{1D9AC3AE-C24C-4FEF-8998-611B0AFC505A}">
      <dgm:prSet/>
      <dgm:spPr/>
      <dgm:t>
        <a:bodyPr/>
        <a:lstStyle/>
        <a:p>
          <a:endParaRPr lang="pt-PT"/>
        </a:p>
      </dgm:t>
    </dgm:pt>
    <dgm:pt modelId="{8D1DC432-595B-42C6-8A6C-EA53873D9657}">
      <dgm:prSet phldrT="[Texto]" custT="1"/>
      <dgm:spPr/>
      <dgm:t>
        <a:bodyPr/>
        <a:lstStyle/>
        <a:p>
          <a:r>
            <a:rPr lang="pt-PT" sz="1600" b="1" dirty="0"/>
            <a:t>Modo de Vida Inteligente</a:t>
          </a:r>
        </a:p>
      </dgm:t>
    </dgm:pt>
    <dgm:pt modelId="{7A38BAC2-1C72-42FF-8EFC-E33E7EB34298}" type="parTrans" cxnId="{72BFC775-742B-47E6-9B4D-D5CA2C59C3C4}">
      <dgm:prSet/>
      <dgm:spPr/>
      <dgm:t>
        <a:bodyPr/>
        <a:lstStyle/>
        <a:p>
          <a:endParaRPr lang="pt-PT"/>
        </a:p>
      </dgm:t>
    </dgm:pt>
    <dgm:pt modelId="{F93EF91F-0255-4649-B982-653E0EC85C80}" type="sibTrans" cxnId="{72BFC775-742B-47E6-9B4D-D5CA2C59C3C4}">
      <dgm:prSet/>
      <dgm:spPr/>
      <dgm:t>
        <a:bodyPr/>
        <a:lstStyle/>
        <a:p>
          <a:endParaRPr lang="pt-PT"/>
        </a:p>
      </dgm:t>
    </dgm:pt>
    <dgm:pt modelId="{58F6B273-ABD5-40FB-9AB8-786949F727EB}">
      <dgm:prSet phldrT="[Texto]" custT="1"/>
      <dgm:spPr/>
      <dgm:t>
        <a:bodyPr/>
        <a:lstStyle/>
        <a:p>
          <a:r>
            <a:rPr lang="pt-PT" sz="1600" b="1" dirty="0"/>
            <a:t>Mobilidade Inteligente</a:t>
          </a:r>
        </a:p>
      </dgm:t>
    </dgm:pt>
    <dgm:pt modelId="{7415F2DB-75C7-4E00-8FC5-1EAB740B4AB5}" type="parTrans" cxnId="{1C324AC3-1E04-4D31-9D31-1722AA33C8A1}">
      <dgm:prSet/>
      <dgm:spPr/>
      <dgm:t>
        <a:bodyPr/>
        <a:lstStyle/>
        <a:p>
          <a:endParaRPr lang="pt-PT"/>
        </a:p>
      </dgm:t>
    </dgm:pt>
    <dgm:pt modelId="{DFDBE0F7-76E2-4B7C-83B1-72D144D0BE3F}" type="sibTrans" cxnId="{1C324AC3-1E04-4D31-9D31-1722AA33C8A1}">
      <dgm:prSet/>
      <dgm:spPr/>
      <dgm:t>
        <a:bodyPr/>
        <a:lstStyle/>
        <a:p>
          <a:endParaRPr lang="pt-PT"/>
        </a:p>
      </dgm:t>
    </dgm:pt>
    <dgm:pt modelId="{E7A27BFF-280D-46E7-A870-66B0DCDDDFDC}">
      <dgm:prSet phldrT="[Texto]" custT="1"/>
      <dgm:spPr/>
      <dgm:t>
        <a:bodyPr/>
        <a:lstStyle/>
        <a:p>
          <a:r>
            <a:rPr lang="pt-PT" sz="1600" b="1" dirty="0"/>
            <a:t>Pessoas Inteligentes</a:t>
          </a:r>
        </a:p>
      </dgm:t>
    </dgm:pt>
    <dgm:pt modelId="{8D71614D-1DB1-4F38-83C3-7DB70D0E448F}" type="parTrans" cxnId="{3288976E-7CDB-45CC-B5FB-7D03E2A23A7C}">
      <dgm:prSet/>
      <dgm:spPr/>
      <dgm:t>
        <a:bodyPr/>
        <a:lstStyle/>
        <a:p>
          <a:endParaRPr lang="pt-PT"/>
        </a:p>
      </dgm:t>
    </dgm:pt>
    <dgm:pt modelId="{3D486A09-D518-47FA-B5D0-E12544303DE3}" type="sibTrans" cxnId="{3288976E-7CDB-45CC-B5FB-7D03E2A23A7C}">
      <dgm:prSet/>
      <dgm:spPr/>
      <dgm:t>
        <a:bodyPr/>
        <a:lstStyle/>
        <a:p>
          <a:endParaRPr lang="pt-PT"/>
        </a:p>
      </dgm:t>
    </dgm:pt>
    <dgm:pt modelId="{D7DF6517-303A-4BD0-B5EC-3353DA11B8DA}" type="pres">
      <dgm:prSet presAssocID="{41C58748-7021-4A47-BFBF-55F60104D800}" presName="compositeShape" presStyleCnt="0">
        <dgm:presLayoutVars>
          <dgm:chMax val="7"/>
          <dgm:dir/>
          <dgm:resizeHandles val="exact"/>
        </dgm:presLayoutVars>
      </dgm:prSet>
      <dgm:spPr/>
    </dgm:pt>
    <dgm:pt modelId="{BB4824F6-2CA1-4141-B9AD-C0D7238AE78D}" type="pres">
      <dgm:prSet presAssocID="{41C58748-7021-4A47-BFBF-55F60104D800}" presName="wedge1" presStyleLbl="node1" presStyleIdx="0" presStyleCnt="6" custLinFactNeighborX="-2861" custLinFactNeighborY="4960"/>
      <dgm:spPr/>
    </dgm:pt>
    <dgm:pt modelId="{A7DA468D-1AC4-49C6-9AA0-3018DDC2E26C}" type="pres">
      <dgm:prSet presAssocID="{41C58748-7021-4A47-BFBF-55F60104D800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E823689-CFE5-411A-84EF-2027D04CE505}" type="pres">
      <dgm:prSet presAssocID="{41C58748-7021-4A47-BFBF-55F60104D800}" presName="wedge2" presStyleLbl="node1" presStyleIdx="1" presStyleCnt="6"/>
      <dgm:spPr/>
    </dgm:pt>
    <dgm:pt modelId="{B9912300-6257-4E92-B450-E0EE595022E8}" type="pres">
      <dgm:prSet presAssocID="{41C58748-7021-4A47-BFBF-55F60104D800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8F03089-0D5B-40CD-84B9-613A1557A5A8}" type="pres">
      <dgm:prSet presAssocID="{41C58748-7021-4A47-BFBF-55F60104D800}" presName="wedge3" presStyleLbl="node1" presStyleIdx="2" presStyleCnt="6"/>
      <dgm:spPr/>
    </dgm:pt>
    <dgm:pt modelId="{26F2D39E-0AF5-404B-B65B-7B7BECABF4B4}" type="pres">
      <dgm:prSet presAssocID="{41C58748-7021-4A47-BFBF-55F60104D800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C6F6987-EF37-44D9-9EED-15CE77F76952}" type="pres">
      <dgm:prSet presAssocID="{41C58748-7021-4A47-BFBF-55F60104D800}" presName="wedge4" presStyleLbl="node1" presStyleIdx="3" presStyleCnt="6"/>
      <dgm:spPr/>
    </dgm:pt>
    <dgm:pt modelId="{DDE6670A-F17E-46AE-93DE-611AF439CC3E}" type="pres">
      <dgm:prSet presAssocID="{41C58748-7021-4A47-BFBF-55F60104D800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20ACCC2-3713-42B7-84F2-3565C72590B6}" type="pres">
      <dgm:prSet presAssocID="{41C58748-7021-4A47-BFBF-55F60104D800}" presName="wedge5" presStyleLbl="node1" presStyleIdx="4" presStyleCnt="6"/>
      <dgm:spPr/>
    </dgm:pt>
    <dgm:pt modelId="{DBB156E1-8A77-43E2-897F-1E6F8DA71A23}" type="pres">
      <dgm:prSet presAssocID="{41C58748-7021-4A47-BFBF-55F60104D800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55AEF22-C365-41CE-9336-BB178C2C932F}" type="pres">
      <dgm:prSet presAssocID="{41C58748-7021-4A47-BFBF-55F60104D800}" presName="wedge6" presStyleLbl="node1" presStyleIdx="5" presStyleCnt="6"/>
      <dgm:spPr/>
    </dgm:pt>
    <dgm:pt modelId="{51723D8F-FF85-4084-BC7B-782B240056A2}" type="pres">
      <dgm:prSet presAssocID="{41C58748-7021-4A47-BFBF-55F60104D800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8D60E02-70C2-4684-98F6-E7E1A316D879}" type="presOf" srcId="{58F6B273-ABD5-40FB-9AB8-786949F727EB}" destId="{DBB156E1-8A77-43E2-897F-1E6F8DA71A23}" srcOrd="1" destOrd="0" presId="urn:microsoft.com/office/officeart/2005/8/layout/chart3"/>
    <dgm:cxn modelId="{A78AFA07-1BC8-4139-B915-7F98673763F5}" type="presOf" srcId="{126CFFC6-73E1-4E1A-A5F8-E9D16742B9A5}" destId="{0E823689-CFE5-411A-84EF-2027D04CE505}" srcOrd="0" destOrd="0" presId="urn:microsoft.com/office/officeart/2005/8/layout/chart3"/>
    <dgm:cxn modelId="{475E4E10-F2CA-43B5-A1A8-EF81725F4147}" type="presOf" srcId="{8D1DC432-595B-42C6-8A6C-EA53873D9657}" destId="{DDE6670A-F17E-46AE-93DE-611AF439CC3E}" srcOrd="1" destOrd="0" presId="urn:microsoft.com/office/officeart/2005/8/layout/chart3"/>
    <dgm:cxn modelId="{C7C10915-79F1-4A4B-B959-5EF1EE869A0A}" type="presOf" srcId="{41C58748-7021-4A47-BFBF-55F60104D800}" destId="{D7DF6517-303A-4BD0-B5EC-3353DA11B8DA}" srcOrd="0" destOrd="0" presId="urn:microsoft.com/office/officeart/2005/8/layout/chart3"/>
    <dgm:cxn modelId="{7B4E191B-6EAA-404A-A9B0-E9FC9757002E}" type="presOf" srcId="{EDE5A2B8-6843-41C2-8B6E-024BF5C5A006}" destId="{A7DA468D-1AC4-49C6-9AA0-3018DDC2E26C}" srcOrd="1" destOrd="0" presId="urn:microsoft.com/office/officeart/2005/8/layout/chart3"/>
    <dgm:cxn modelId="{D9D20038-2DEC-496B-8555-36325C2C7C56}" type="presOf" srcId="{58F6B273-ABD5-40FB-9AB8-786949F727EB}" destId="{B20ACCC2-3713-42B7-84F2-3565C72590B6}" srcOrd="0" destOrd="0" presId="urn:microsoft.com/office/officeart/2005/8/layout/chart3"/>
    <dgm:cxn modelId="{57200244-93FB-485A-AB2D-D31BB212CCDB}" type="presOf" srcId="{8D1DC432-595B-42C6-8A6C-EA53873D9657}" destId="{5C6F6987-EF37-44D9-9EED-15CE77F76952}" srcOrd="0" destOrd="0" presId="urn:microsoft.com/office/officeart/2005/8/layout/chart3"/>
    <dgm:cxn modelId="{3288976E-7CDB-45CC-B5FB-7D03E2A23A7C}" srcId="{41C58748-7021-4A47-BFBF-55F60104D800}" destId="{E7A27BFF-280D-46E7-A870-66B0DCDDDFDC}" srcOrd="5" destOrd="0" parTransId="{8D71614D-1DB1-4F38-83C3-7DB70D0E448F}" sibTransId="{3D486A09-D518-47FA-B5D0-E12544303DE3}"/>
    <dgm:cxn modelId="{72BFC775-742B-47E6-9B4D-D5CA2C59C3C4}" srcId="{41C58748-7021-4A47-BFBF-55F60104D800}" destId="{8D1DC432-595B-42C6-8A6C-EA53873D9657}" srcOrd="3" destOrd="0" parTransId="{7A38BAC2-1C72-42FF-8EFC-E33E7EB34298}" sibTransId="{F93EF91F-0255-4649-B982-653E0EC85C80}"/>
    <dgm:cxn modelId="{5628318A-18B0-4BC4-B516-4AB8B3257F4C}" srcId="{41C58748-7021-4A47-BFBF-55F60104D800}" destId="{EDE5A2B8-6843-41C2-8B6E-024BF5C5A006}" srcOrd="0" destOrd="0" parTransId="{56614422-20B5-4202-ACFB-999654E152B4}" sibTransId="{C6772396-9A8B-43C8-BA16-6BBCBC1EE5DC}"/>
    <dgm:cxn modelId="{0CE5128B-56A2-4E65-808F-86A652E1955E}" type="presOf" srcId="{EDE5A2B8-6843-41C2-8B6E-024BF5C5A006}" destId="{BB4824F6-2CA1-4141-B9AD-C0D7238AE78D}" srcOrd="0" destOrd="0" presId="urn:microsoft.com/office/officeart/2005/8/layout/chart3"/>
    <dgm:cxn modelId="{7455599C-63DA-4676-887F-29C0DFF9F750}" type="presOf" srcId="{E7A27BFF-280D-46E7-A870-66B0DCDDDFDC}" destId="{51723D8F-FF85-4084-BC7B-782B240056A2}" srcOrd="1" destOrd="0" presId="urn:microsoft.com/office/officeart/2005/8/layout/chart3"/>
    <dgm:cxn modelId="{98C211A2-04DB-4BDF-A8C2-9BE84F87F67C}" type="presOf" srcId="{117F45B2-468A-430A-B06A-97798C723DB1}" destId="{26F2D39E-0AF5-404B-B65B-7B7BECABF4B4}" srcOrd="1" destOrd="0" presId="urn:microsoft.com/office/officeart/2005/8/layout/chart3"/>
    <dgm:cxn modelId="{1D9AC3AE-C24C-4FEF-8998-611B0AFC505A}" srcId="{41C58748-7021-4A47-BFBF-55F60104D800}" destId="{117F45B2-468A-430A-B06A-97798C723DB1}" srcOrd="2" destOrd="0" parTransId="{B6807720-FC9A-48B1-9AD1-5E31A4599E1A}" sibTransId="{6B321A14-D1AD-4CC2-BB75-A8F4B967161B}"/>
    <dgm:cxn modelId="{DF0D90B9-AAF3-4DEE-9CAD-FA196E76CED4}" type="presOf" srcId="{E7A27BFF-280D-46E7-A870-66B0DCDDDFDC}" destId="{755AEF22-C365-41CE-9336-BB178C2C932F}" srcOrd="0" destOrd="0" presId="urn:microsoft.com/office/officeart/2005/8/layout/chart3"/>
    <dgm:cxn modelId="{1C324AC3-1E04-4D31-9D31-1722AA33C8A1}" srcId="{41C58748-7021-4A47-BFBF-55F60104D800}" destId="{58F6B273-ABD5-40FB-9AB8-786949F727EB}" srcOrd="4" destOrd="0" parTransId="{7415F2DB-75C7-4E00-8FC5-1EAB740B4AB5}" sibTransId="{DFDBE0F7-76E2-4B7C-83B1-72D144D0BE3F}"/>
    <dgm:cxn modelId="{5FF7E8DA-8C24-491D-B8EA-09B62493D6F7}" srcId="{41C58748-7021-4A47-BFBF-55F60104D800}" destId="{126CFFC6-73E1-4E1A-A5F8-E9D16742B9A5}" srcOrd="1" destOrd="0" parTransId="{F39B31BF-AA32-42F3-BA5F-DF773FA1ED7F}" sibTransId="{AA5381AD-CBA3-4B68-97EB-C7A45BD31FD3}"/>
    <dgm:cxn modelId="{86F451ED-B18A-4D46-ABDE-0B3B510C5C3D}" type="presOf" srcId="{117F45B2-468A-430A-B06A-97798C723DB1}" destId="{E8F03089-0D5B-40CD-84B9-613A1557A5A8}" srcOrd="0" destOrd="0" presId="urn:microsoft.com/office/officeart/2005/8/layout/chart3"/>
    <dgm:cxn modelId="{180657FE-D0AD-4BDB-AC9C-020C5103E642}" type="presOf" srcId="{126CFFC6-73E1-4E1A-A5F8-E9D16742B9A5}" destId="{B9912300-6257-4E92-B450-E0EE595022E8}" srcOrd="1" destOrd="0" presId="urn:microsoft.com/office/officeart/2005/8/layout/chart3"/>
    <dgm:cxn modelId="{235147B2-CA1B-431E-BA18-0D28193FE135}" type="presParOf" srcId="{D7DF6517-303A-4BD0-B5EC-3353DA11B8DA}" destId="{BB4824F6-2CA1-4141-B9AD-C0D7238AE78D}" srcOrd="0" destOrd="0" presId="urn:microsoft.com/office/officeart/2005/8/layout/chart3"/>
    <dgm:cxn modelId="{E28F1F23-C34D-48BC-B0A6-8BF3D34B9C17}" type="presParOf" srcId="{D7DF6517-303A-4BD0-B5EC-3353DA11B8DA}" destId="{A7DA468D-1AC4-49C6-9AA0-3018DDC2E26C}" srcOrd="1" destOrd="0" presId="urn:microsoft.com/office/officeart/2005/8/layout/chart3"/>
    <dgm:cxn modelId="{C56FFBA4-A200-43FE-B518-ED90E5069F56}" type="presParOf" srcId="{D7DF6517-303A-4BD0-B5EC-3353DA11B8DA}" destId="{0E823689-CFE5-411A-84EF-2027D04CE505}" srcOrd="2" destOrd="0" presId="urn:microsoft.com/office/officeart/2005/8/layout/chart3"/>
    <dgm:cxn modelId="{4E88F3C4-3460-4066-926C-C0072D35DFD7}" type="presParOf" srcId="{D7DF6517-303A-4BD0-B5EC-3353DA11B8DA}" destId="{B9912300-6257-4E92-B450-E0EE595022E8}" srcOrd="3" destOrd="0" presId="urn:microsoft.com/office/officeart/2005/8/layout/chart3"/>
    <dgm:cxn modelId="{EA777609-ABDA-4F06-AA16-E8F39CA8A66D}" type="presParOf" srcId="{D7DF6517-303A-4BD0-B5EC-3353DA11B8DA}" destId="{E8F03089-0D5B-40CD-84B9-613A1557A5A8}" srcOrd="4" destOrd="0" presId="urn:microsoft.com/office/officeart/2005/8/layout/chart3"/>
    <dgm:cxn modelId="{AEFDB901-DCE7-496B-99B1-AC20FAFC89B4}" type="presParOf" srcId="{D7DF6517-303A-4BD0-B5EC-3353DA11B8DA}" destId="{26F2D39E-0AF5-404B-B65B-7B7BECABF4B4}" srcOrd="5" destOrd="0" presId="urn:microsoft.com/office/officeart/2005/8/layout/chart3"/>
    <dgm:cxn modelId="{90B541DB-74A8-4FCB-92C0-3E10AA4A0364}" type="presParOf" srcId="{D7DF6517-303A-4BD0-B5EC-3353DA11B8DA}" destId="{5C6F6987-EF37-44D9-9EED-15CE77F76952}" srcOrd="6" destOrd="0" presId="urn:microsoft.com/office/officeart/2005/8/layout/chart3"/>
    <dgm:cxn modelId="{88EA8FF9-8C2B-4CE5-AC11-B29E6B211272}" type="presParOf" srcId="{D7DF6517-303A-4BD0-B5EC-3353DA11B8DA}" destId="{DDE6670A-F17E-46AE-93DE-611AF439CC3E}" srcOrd="7" destOrd="0" presId="urn:microsoft.com/office/officeart/2005/8/layout/chart3"/>
    <dgm:cxn modelId="{46F19156-40D9-4D2B-AEA6-3A32BC59D2B8}" type="presParOf" srcId="{D7DF6517-303A-4BD0-B5EC-3353DA11B8DA}" destId="{B20ACCC2-3713-42B7-84F2-3565C72590B6}" srcOrd="8" destOrd="0" presId="urn:microsoft.com/office/officeart/2005/8/layout/chart3"/>
    <dgm:cxn modelId="{F2FF57AC-6BE7-4D72-BC8E-C7D0AC3C1CAE}" type="presParOf" srcId="{D7DF6517-303A-4BD0-B5EC-3353DA11B8DA}" destId="{DBB156E1-8A77-43E2-897F-1E6F8DA71A23}" srcOrd="9" destOrd="0" presId="urn:microsoft.com/office/officeart/2005/8/layout/chart3"/>
    <dgm:cxn modelId="{9AC9C93E-5CC4-43AE-9BA9-0E60915F12C8}" type="presParOf" srcId="{D7DF6517-303A-4BD0-B5EC-3353DA11B8DA}" destId="{755AEF22-C365-41CE-9336-BB178C2C932F}" srcOrd="10" destOrd="0" presId="urn:microsoft.com/office/officeart/2005/8/layout/chart3"/>
    <dgm:cxn modelId="{9AE77534-161C-4528-8B96-F957A0E6D20B}" type="presParOf" srcId="{D7DF6517-303A-4BD0-B5EC-3353DA11B8DA}" destId="{51723D8F-FF85-4084-BC7B-782B240056A2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2F6DBD-ADE9-414B-9BBE-FE35F5D249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76B79FF-03D9-44FE-9032-2D8222191C3E}">
      <dgm:prSet/>
      <dgm:spPr/>
      <dgm:t>
        <a:bodyPr/>
        <a:lstStyle/>
        <a:p>
          <a:r>
            <a:rPr lang="pt-PT" i="1" dirty="0"/>
            <a:t>O conceito de cidades inteligentes persistirá no futuro. </a:t>
          </a:r>
          <a:endParaRPr lang="en-US" i="1" dirty="0"/>
        </a:p>
      </dgm:t>
    </dgm:pt>
    <dgm:pt modelId="{89EFB209-AF63-4446-B7C3-2CABE327D38B}" type="parTrans" cxnId="{9E02B5F0-E9DE-4C55-8B34-734B1CA1DBA1}">
      <dgm:prSet/>
      <dgm:spPr/>
      <dgm:t>
        <a:bodyPr/>
        <a:lstStyle/>
        <a:p>
          <a:endParaRPr lang="en-US"/>
        </a:p>
      </dgm:t>
    </dgm:pt>
    <dgm:pt modelId="{EDF3C9E9-9C92-4231-930E-4EC82505D989}" type="sibTrans" cxnId="{9E02B5F0-E9DE-4C55-8B34-734B1CA1DBA1}">
      <dgm:prSet/>
      <dgm:spPr/>
      <dgm:t>
        <a:bodyPr/>
        <a:lstStyle/>
        <a:p>
          <a:endParaRPr lang="en-US"/>
        </a:p>
      </dgm:t>
    </dgm:pt>
    <dgm:pt modelId="{E885A0A8-197C-4C62-9658-ABC889842D30}">
      <dgm:prSet/>
      <dgm:spPr/>
      <dgm:t>
        <a:bodyPr/>
        <a:lstStyle/>
        <a:p>
          <a:r>
            <a:rPr lang="pt-PT" dirty="0"/>
            <a:t>As </a:t>
          </a:r>
          <a:r>
            <a:rPr lang="pt-PT" i="1" dirty="0" err="1"/>
            <a:t>smart</a:t>
          </a:r>
          <a:r>
            <a:rPr lang="pt-PT" i="1" dirty="0"/>
            <a:t> </a:t>
          </a:r>
          <a:r>
            <a:rPr lang="pt-PT" i="1" dirty="0" err="1"/>
            <a:t>cities</a:t>
          </a:r>
          <a:r>
            <a:rPr lang="pt-PT" i="1" dirty="0"/>
            <a:t> podem melhorar em muito a vida na cidade</a:t>
          </a:r>
          <a:r>
            <a:rPr lang="pt-PT" dirty="0"/>
            <a:t>.</a:t>
          </a:r>
          <a:endParaRPr lang="en-US" dirty="0"/>
        </a:p>
      </dgm:t>
    </dgm:pt>
    <dgm:pt modelId="{A07B3729-ABAA-42B6-AFDE-D15E0D263CFD}" type="parTrans" cxnId="{D7F7A948-5634-41E1-954E-E3F6D2AFD077}">
      <dgm:prSet/>
      <dgm:spPr/>
      <dgm:t>
        <a:bodyPr/>
        <a:lstStyle/>
        <a:p>
          <a:endParaRPr lang="en-US"/>
        </a:p>
      </dgm:t>
    </dgm:pt>
    <dgm:pt modelId="{E776B1E7-C1F7-41CE-9E52-769AD6E9B997}" type="sibTrans" cxnId="{D7F7A948-5634-41E1-954E-E3F6D2AFD077}">
      <dgm:prSet/>
      <dgm:spPr/>
      <dgm:t>
        <a:bodyPr/>
        <a:lstStyle/>
        <a:p>
          <a:endParaRPr lang="en-US"/>
        </a:p>
      </dgm:t>
    </dgm:pt>
    <dgm:pt modelId="{19180025-356E-4F68-BC04-641E6E44A2E2}">
      <dgm:prSet/>
      <dgm:spPr/>
      <dgm:t>
        <a:bodyPr/>
        <a:lstStyle/>
        <a:p>
          <a:r>
            <a:rPr lang="pt-PT" i="1" dirty="0"/>
            <a:t>Perda da privacidade da informação.</a:t>
          </a:r>
          <a:endParaRPr lang="en-US" i="1" dirty="0"/>
        </a:p>
      </dgm:t>
    </dgm:pt>
    <dgm:pt modelId="{02161A7B-365C-4BC2-86FB-2ED4D1FBDDD7}" type="parTrans" cxnId="{01670486-59E1-451A-9676-F28AE42256EF}">
      <dgm:prSet/>
      <dgm:spPr/>
      <dgm:t>
        <a:bodyPr/>
        <a:lstStyle/>
        <a:p>
          <a:endParaRPr lang="en-US"/>
        </a:p>
      </dgm:t>
    </dgm:pt>
    <dgm:pt modelId="{E5CCBB73-B28C-48F6-AEE9-79F600AA9FB0}" type="sibTrans" cxnId="{01670486-59E1-451A-9676-F28AE42256EF}">
      <dgm:prSet/>
      <dgm:spPr/>
      <dgm:t>
        <a:bodyPr/>
        <a:lstStyle/>
        <a:p>
          <a:endParaRPr lang="en-US"/>
        </a:p>
      </dgm:t>
    </dgm:pt>
    <dgm:pt modelId="{381DE8B4-9DC6-4FA2-853B-D7CC2AB15ED1}">
      <dgm:prSet/>
      <dgm:spPr/>
      <dgm:t>
        <a:bodyPr/>
        <a:lstStyle/>
        <a:p>
          <a:r>
            <a:rPr lang="pt-PT" i="1" u="none" dirty="0"/>
            <a:t>Expansão das </a:t>
          </a:r>
          <a:r>
            <a:rPr lang="pt-PT" i="1" u="none" dirty="0" err="1"/>
            <a:t>smart</a:t>
          </a:r>
          <a:r>
            <a:rPr lang="pt-PT" i="1" u="none" dirty="0"/>
            <a:t> </a:t>
          </a:r>
          <a:r>
            <a:rPr lang="pt-PT" i="1" u="none" dirty="0" err="1"/>
            <a:t>cities</a:t>
          </a:r>
          <a:r>
            <a:rPr lang="pt-PT" i="1" u="none" dirty="0"/>
            <a:t> até às </a:t>
          </a:r>
          <a:r>
            <a:rPr lang="pt-PT" i="1" u="none" dirty="0" err="1"/>
            <a:t>s</a:t>
          </a:r>
          <a:r>
            <a:rPr lang="pt-PT" i="1" dirty="0" err="1"/>
            <a:t>mart</a:t>
          </a:r>
          <a:r>
            <a:rPr lang="pt-PT" i="1" dirty="0"/>
            <a:t> </a:t>
          </a:r>
          <a:r>
            <a:rPr lang="pt-PT" i="1" dirty="0" err="1"/>
            <a:t>homes</a:t>
          </a:r>
          <a:r>
            <a:rPr lang="pt-PT" i="1" dirty="0"/>
            <a:t>.</a:t>
          </a:r>
          <a:endParaRPr lang="en-US" i="1" dirty="0"/>
        </a:p>
      </dgm:t>
    </dgm:pt>
    <dgm:pt modelId="{D54B1F2B-036A-4B3E-93E1-48B5A88A9803}" type="parTrans" cxnId="{E05F84B3-4248-4ABF-B69F-737B3B390650}">
      <dgm:prSet/>
      <dgm:spPr/>
      <dgm:t>
        <a:bodyPr/>
        <a:lstStyle/>
        <a:p>
          <a:endParaRPr lang="en-US"/>
        </a:p>
      </dgm:t>
    </dgm:pt>
    <dgm:pt modelId="{54324F95-3FEF-4F74-B87F-96AA7863AF2D}" type="sibTrans" cxnId="{E05F84B3-4248-4ABF-B69F-737B3B390650}">
      <dgm:prSet/>
      <dgm:spPr/>
      <dgm:t>
        <a:bodyPr/>
        <a:lstStyle/>
        <a:p>
          <a:endParaRPr lang="en-US"/>
        </a:p>
      </dgm:t>
    </dgm:pt>
    <dgm:pt modelId="{3BB1C75B-B6C1-494D-AE36-8BAC3DBC51F4}" type="pres">
      <dgm:prSet presAssocID="{762F6DBD-ADE9-414B-9BBE-FE35F5D24978}" presName="Name0" presStyleCnt="0">
        <dgm:presLayoutVars>
          <dgm:chMax val="7"/>
          <dgm:chPref val="7"/>
          <dgm:dir/>
        </dgm:presLayoutVars>
      </dgm:prSet>
      <dgm:spPr/>
    </dgm:pt>
    <dgm:pt modelId="{B6807597-C853-4BDC-879A-9A8854A65953}" type="pres">
      <dgm:prSet presAssocID="{762F6DBD-ADE9-414B-9BBE-FE35F5D24978}" presName="Name1" presStyleCnt="0"/>
      <dgm:spPr/>
    </dgm:pt>
    <dgm:pt modelId="{0C1F3911-00BD-4316-B7D8-E6CEAF3ED0E1}" type="pres">
      <dgm:prSet presAssocID="{762F6DBD-ADE9-414B-9BBE-FE35F5D24978}" presName="cycle" presStyleCnt="0"/>
      <dgm:spPr/>
    </dgm:pt>
    <dgm:pt modelId="{D8038CB1-BFE2-485D-A00C-6A22841A675B}" type="pres">
      <dgm:prSet presAssocID="{762F6DBD-ADE9-414B-9BBE-FE35F5D24978}" presName="srcNode" presStyleLbl="node1" presStyleIdx="0" presStyleCnt="4"/>
      <dgm:spPr/>
    </dgm:pt>
    <dgm:pt modelId="{AB9F4D64-D10F-4091-AEC5-DC434ACDECA9}" type="pres">
      <dgm:prSet presAssocID="{762F6DBD-ADE9-414B-9BBE-FE35F5D24978}" presName="conn" presStyleLbl="parChTrans1D2" presStyleIdx="0" presStyleCnt="1"/>
      <dgm:spPr/>
    </dgm:pt>
    <dgm:pt modelId="{71ECD31E-2B54-4B58-8C67-352F3AE55EE3}" type="pres">
      <dgm:prSet presAssocID="{762F6DBD-ADE9-414B-9BBE-FE35F5D24978}" presName="extraNode" presStyleLbl="node1" presStyleIdx="0" presStyleCnt="4"/>
      <dgm:spPr/>
    </dgm:pt>
    <dgm:pt modelId="{4E3451C9-F287-428B-8D60-BB9BA894E4B6}" type="pres">
      <dgm:prSet presAssocID="{762F6DBD-ADE9-414B-9BBE-FE35F5D24978}" presName="dstNode" presStyleLbl="node1" presStyleIdx="0" presStyleCnt="4"/>
      <dgm:spPr/>
    </dgm:pt>
    <dgm:pt modelId="{40C91DA8-D97A-412B-B51F-85093EAE8FD9}" type="pres">
      <dgm:prSet presAssocID="{C76B79FF-03D9-44FE-9032-2D8222191C3E}" presName="text_1" presStyleLbl="node1" presStyleIdx="0" presStyleCnt="4">
        <dgm:presLayoutVars>
          <dgm:bulletEnabled val="1"/>
        </dgm:presLayoutVars>
      </dgm:prSet>
      <dgm:spPr/>
    </dgm:pt>
    <dgm:pt modelId="{FFC7E5DF-1036-41C6-B954-D8401813E4E4}" type="pres">
      <dgm:prSet presAssocID="{C76B79FF-03D9-44FE-9032-2D8222191C3E}" presName="accent_1" presStyleCnt="0"/>
      <dgm:spPr/>
    </dgm:pt>
    <dgm:pt modelId="{485367B7-F59F-4A05-8AEE-14E4253D7E13}" type="pres">
      <dgm:prSet presAssocID="{C76B79FF-03D9-44FE-9032-2D8222191C3E}" presName="accentRepeatNode" presStyleLbl="solidFgAcc1" presStyleIdx="0" presStyleCnt="4"/>
      <dgm:spPr/>
    </dgm:pt>
    <dgm:pt modelId="{C02A043F-A50F-408B-ADF2-8B632017646B}" type="pres">
      <dgm:prSet presAssocID="{E885A0A8-197C-4C62-9658-ABC889842D30}" presName="text_2" presStyleLbl="node1" presStyleIdx="1" presStyleCnt="4">
        <dgm:presLayoutVars>
          <dgm:bulletEnabled val="1"/>
        </dgm:presLayoutVars>
      </dgm:prSet>
      <dgm:spPr/>
    </dgm:pt>
    <dgm:pt modelId="{A54CCAAB-8FC2-4850-84B9-E2E0B9BCAAF4}" type="pres">
      <dgm:prSet presAssocID="{E885A0A8-197C-4C62-9658-ABC889842D30}" presName="accent_2" presStyleCnt="0"/>
      <dgm:spPr/>
    </dgm:pt>
    <dgm:pt modelId="{829E1D0C-813C-448E-A6FE-9C52AFF4D16D}" type="pres">
      <dgm:prSet presAssocID="{E885A0A8-197C-4C62-9658-ABC889842D30}" presName="accentRepeatNode" presStyleLbl="solidFgAcc1" presStyleIdx="1" presStyleCnt="4"/>
      <dgm:spPr/>
    </dgm:pt>
    <dgm:pt modelId="{3CE03084-D49E-4D5E-876E-BF846EDC3187}" type="pres">
      <dgm:prSet presAssocID="{19180025-356E-4F68-BC04-641E6E44A2E2}" presName="text_3" presStyleLbl="node1" presStyleIdx="2" presStyleCnt="4">
        <dgm:presLayoutVars>
          <dgm:bulletEnabled val="1"/>
        </dgm:presLayoutVars>
      </dgm:prSet>
      <dgm:spPr/>
    </dgm:pt>
    <dgm:pt modelId="{BD172F7F-A7B9-4844-A298-8023037BCFC9}" type="pres">
      <dgm:prSet presAssocID="{19180025-356E-4F68-BC04-641E6E44A2E2}" presName="accent_3" presStyleCnt="0"/>
      <dgm:spPr/>
    </dgm:pt>
    <dgm:pt modelId="{2A2E0C7F-F230-40B6-8124-8F89D2B8A174}" type="pres">
      <dgm:prSet presAssocID="{19180025-356E-4F68-BC04-641E6E44A2E2}" presName="accentRepeatNode" presStyleLbl="solidFgAcc1" presStyleIdx="2" presStyleCnt="4"/>
      <dgm:spPr/>
    </dgm:pt>
    <dgm:pt modelId="{EBF0186A-8E1E-41FC-829E-2E5C8190C114}" type="pres">
      <dgm:prSet presAssocID="{381DE8B4-9DC6-4FA2-853B-D7CC2AB15ED1}" presName="text_4" presStyleLbl="node1" presStyleIdx="3" presStyleCnt="4">
        <dgm:presLayoutVars>
          <dgm:bulletEnabled val="1"/>
        </dgm:presLayoutVars>
      </dgm:prSet>
      <dgm:spPr/>
    </dgm:pt>
    <dgm:pt modelId="{3DC06455-9ABF-441F-9612-302934F42791}" type="pres">
      <dgm:prSet presAssocID="{381DE8B4-9DC6-4FA2-853B-D7CC2AB15ED1}" presName="accent_4" presStyleCnt="0"/>
      <dgm:spPr/>
    </dgm:pt>
    <dgm:pt modelId="{167A01D6-2462-42F7-887D-EA03B38A7B56}" type="pres">
      <dgm:prSet presAssocID="{381DE8B4-9DC6-4FA2-853B-D7CC2AB15ED1}" presName="accentRepeatNode" presStyleLbl="solidFgAcc1" presStyleIdx="3" presStyleCnt="4"/>
      <dgm:spPr/>
    </dgm:pt>
  </dgm:ptLst>
  <dgm:cxnLst>
    <dgm:cxn modelId="{D9A1CB19-5C4C-441B-B7A7-A054F540EDF2}" type="presOf" srcId="{19180025-356E-4F68-BC04-641E6E44A2E2}" destId="{3CE03084-D49E-4D5E-876E-BF846EDC3187}" srcOrd="0" destOrd="0" presId="urn:microsoft.com/office/officeart/2008/layout/VerticalCurvedList"/>
    <dgm:cxn modelId="{0D6FA630-676A-4F0F-A840-D80DD331948D}" type="presOf" srcId="{E885A0A8-197C-4C62-9658-ABC889842D30}" destId="{C02A043F-A50F-408B-ADF2-8B632017646B}" srcOrd="0" destOrd="0" presId="urn:microsoft.com/office/officeart/2008/layout/VerticalCurvedList"/>
    <dgm:cxn modelId="{19C1AF43-70D2-4019-A781-F7FF60426B27}" type="presOf" srcId="{762F6DBD-ADE9-414B-9BBE-FE35F5D24978}" destId="{3BB1C75B-B6C1-494D-AE36-8BAC3DBC51F4}" srcOrd="0" destOrd="0" presId="urn:microsoft.com/office/officeart/2008/layout/VerticalCurvedList"/>
    <dgm:cxn modelId="{D7F7A948-5634-41E1-954E-E3F6D2AFD077}" srcId="{762F6DBD-ADE9-414B-9BBE-FE35F5D24978}" destId="{E885A0A8-197C-4C62-9658-ABC889842D30}" srcOrd="1" destOrd="0" parTransId="{A07B3729-ABAA-42B6-AFDE-D15E0D263CFD}" sibTransId="{E776B1E7-C1F7-41CE-9E52-769AD6E9B997}"/>
    <dgm:cxn modelId="{01670486-59E1-451A-9676-F28AE42256EF}" srcId="{762F6DBD-ADE9-414B-9BBE-FE35F5D24978}" destId="{19180025-356E-4F68-BC04-641E6E44A2E2}" srcOrd="2" destOrd="0" parTransId="{02161A7B-365C-4BC2-86FB-2ED4D1FBDDD7}" sibTransId="{E5CCBB73-B28C-48F6-AEE9-79F600AA9FB0}"/>
    <dgm:cxn modelId="{E364D89E-A4B7-4FFD-8F48-C74D1AA09435}" type="presOf" srcId="{C76B79FF-03D9-44FE-9032-2D8222191C3E}" destId="{40C91DA8-D97A-412B-B51F-85093EAE8FD9}" srcOrd="0" destOrd="0" presId="urn:microsoft.com/office/officeart/2008/layout/VerticalCurvedList"/>
    <dgm:cxn modelId="{E05F84B3-4248-4ABF-B69F-737B3B390650}" srcId="{762F6DBD-ADE9-414B-9BBE-FE35F5D24978}" destId="{381DE8B4-9DC6-4FA2-853B-D7CC2AB15ED1}" srcOrd="3" destOrd="0" parTransId="{D54B1F2B-036A-4B3E-93E1-48B5A88A9803}" sibTransId="{54324F95-3FEF-4F74-B87F-96AA7863AF2D}"/>
    <dgm:cxn modelId="{9E02B5F0-E9DE-4C55-8B34-734B1CA1DBA1}" srcId="{762F6DBD-ADE9-414B-9BBE-FE35F5D24978}" destId="{C76B79FF-03D9-44FE-9032-2D8222191C3E}" srcOrd="0" destOrd="0" parTransId="{89EFB209-AF63-4446-B7C3-2CABE327D38B}" sibTransId="{EDF3C9E9-9C92-4231-930E-4EC82505D989}"/>
    <dgm:cxn modelId="{971C3BF1-C3E8-4BCD-8C71-D78EFB4FE33F}" type="presOf" srcId="{EDF3C9E9-9C92-4231-930E-4EC82505D989}" destId="{AB9F4D64-D10F-4091-AEC5-DC434ACDECA9}" srcOrd="0" destOrd="0" presId="urn:microsoft.com/office/officeart/2008/layout/VerticalCurvedList"/>
    <dgm:cxn modelId="{B55A92FB-A61D-4B41-A9E5-D836C2E53C29}" type="presOf" srcId="{381DE8B4-9DC6-4FA2-853B-D7CC2AB15ED1}" destId="{EBF0186A-8E1E-41FC-829E-2E5C8190C114}" srcOrd="0" destOrd="0" presId="urn:microsoft.com/office/officeart/2008/layout/VerticalCurvedList"/>
    <dgm:cxn modelId="{8C551310-6938-438D-B2B3-7CD2F249F02D}" type="presParOf" srcId="{3BB1C75B-B6C1-494D-AE36-8BAC3DBC51F4}" destId="{B6807597-C853-4BDC-879A-9A8854A65953}" srcOrd="0" destOrd="0" presId="urn:microsoft.com/office/officeart/2008/layout/VerticalCurvedList"/>
    <dgm:cxn modelId="{182CF1F2-8138-4DEC-BB68-B58BE1DC6C80}" type="presParOf" srcId="{B6807597-C853-4BDC-879A-9A8854A65953}" destId="{0C1F3911-00BD-4316-B7D8-E6CEAF3ED0E1}" srcOrd="0" destOrd="0" presId="urn:microsoft.com/office/officeart/2008/layout/VerticalCurvedList"/>
    <dgm:cxn modelId="{5DE47254-E656-47E0-B9F8-2FCC48A34854}" type="presParOf" srcId="{0C1F3911-00BD-4316-B7D8-E6CEAF3ED0E1}" destId="{D8038CB1-BFE2-485D-A00C-6A22841A675B}" srcOrd="0" destOrd="0" presId="urn:microsoft.com/office/officeart/2008/layout/VerticalCurvedList"/>
    <dgm:cxn modelId="{1D405A8E-2964-4CF6-AB01-F3CF0D7233BA}" type="presParOf" srcId="{0C1F3911-00BD-4316-B7D8-E6CEAF3ED0E1}" destId="{AB9F4D64-D10F-4091-AEC5-DC434ACDECA9}" srcOrd="1" destOrd="0" presId="urn:microsoft.com/office/officeart/2008/layout/VerticalCurvedList"/>
    <dgm:cxn modelId="{FDB99CBA-C9C0-4E68-8640-278A2805A056}" type="presParOf" srcId="{0C1F3911-00BD-4316-B7D8-E6CEAF3ED0E1}" destId="{71ECD31E-2B54-4B58-8C67-352F3AE55EE3}" srcOrd="2" destOrd="0" presId="urn:microsoft.com/office/officeart/2008/layout/VerticalCurvedList"/>
    <dgm:cxn modelId="{1C9150F1-88B3-4FC6-A9ED-CF5E41C33168}" type="presParOf" srcId="{0C1F3911-00BD-4316-B7D8-E6CEAF3ED0E1}" destId="{4E3451C9-F287-428B-8D60-BB9BA894E4B6}" srcOrd="3" destOrd="0" presId="urn:microsoft.com/office/officeart/2008/layout/VerticalCurvedList"/>
    <dgm:cxn modelId="{60217256-8006-44D4-A5CE-91240039F2D2}" type="presParOf" srcId="{B6807597-C853-4BDC-879A-9A8854A65953}" destId="{40C91DA8-D97A-412B-B51F-85093EAE8FD9}" srcOrd="1" destOrd="0" presId="urn:microsoft.com/office/officeart/2008/layout/VerticalCurvedList"/>
    <dgm:cxn modelId="{2A1C0034-5130-4899-ADA6-398C75B7E1DE}" type="presParOf" srcId="{B6807597-C853-4BDC-879A-9A8854A65953}" destId="{FFC7E5DF-1036-41C6-B954-D8401813E4E4}" srcOrd="2" destOrd="0" presId="urn:microsoft.com/office/officeart/2008/layout/VerticalCurvedList"/>
    <dgm:cxn modelId="{1DA1F8DE-A816-49B9-A419-3D3D00E1A534}" type="presParOf" srcId="{FFC7E5DF-1036-41C6-B954-D8401813E4E4}" destId="{485367B7-F59F-4A05-8AEE-14E4253D7E13}" srcOrd="0" destOrd="0" presId="urn:microsoft.com/office/officeart/2008/layout/VerticalCurvedList"/>
    <dgm:cxn modelId="{5A1C5C4D-C23F-42DC-B66F-FD9BB9C4B007}" type="presParOf" srcId="{B6807597-C853-4BDC-879A-9A8854A65953}" destId="{C02A043F-A50F-408B-ADF2-8B632017646B}" srcOrd="3" destOrd="0" presId="urn:microsoft.com/office/officeart/2008/layout/VerticalCurvedList"/>
    <dgm:cxn modelId="{40C7FB79-8726-465A-B2DA-52529B2DFE3F}" type="presParOf" srcId="{B6807597-C853-4BDC-879A-9A8854A65953}" destId="{A54CCAAB-8FC2-4850-84B9-E2E0B9BCAAF4}" srcOrd="4" destOrd="0" presId="urn:microsoft.com/office/officeart/2008/layout/VerticalCurvedList"/>
    <dgm:cxn modelId="{218EBFEC-C558-470E-BCBF-FA85F6F85B13}" type="presParOf" srcId="{A54CCAAB-8FC2-4850-84B9-E2E0B9BCAAF4}" destId="{829E1D0C-813C-448E-A6FE-9C52AFF4D16D}" srcOrd="0" destOrd="0" presId="urn:microsoft.com/office/officeart/2008/layout/VerticalCurvedList"/>
    <dgm:cxn modelId="{598806F0-C637-4A64-A9C4-17F26C063E59}" type="presParOf" srcId="{B6807597-C853-4BDC-879A-9A8854A65953}" destId="{3CE03084-D49E-4D5E-876E-BF846EDC3187}" srcOrd="5" destOrd="0" presId="urn:microsoft.com/office/officeart/2008/layout/VerticalCurvedList"/>
    <dgm:cxn modelId="{97569CA6-51F5-49A3-8737-9285FEC78DF8}" type="presParOf" srcId="{B6807597-C853-4BDC-879A-9A8854A65953}" destId="{BD172F7F-A7B9-4844-A298-8023037BCFC9}" srcOrd="6" destOrd="0" presId="urn:microsoft.com/office/officeart/2008/layout/VerticalCurvedList"/>
    <dgm:cxn modelId="{59D151BE-3996-4C27-A049-F59F8B1CAC7E}" type="presParOf" srcId="{BD172F7F-A7B9-4844-A298-8023037BCFC9}" destId="{2A2E0C7F-F230-40B6-8124-8F89D2B8A174}" srcOrd="0" destOrd="0" presId="urn:microsoft.com/office/officeart/2008/layout/VerticalCurvedList"/>
    <dgm:cxn modelId="{E09963B5-44E3-4507-A583-F231A2F9B613}" type="presParOf" srcId="{B6807597-C853-4BDC-879A-9A8854A65953}" destId="{EBF0186A-8E1E-41FC-829E-2E5C8190C114}" srcOrd="7" destOrd="0" presId="urn:microsoft.com/office/officeart/2008/layout/VerticalCurvedList"/>
    <dgm:cxn modelId="{7B202117-1F1B-4A78-A985-EE37A90C27F8}" type="presParOf" srcId="{B6807597-C853-4BDC-879A-9A8854A65953}" destId="{3DC06455-9ABF-441F-9612-302934F42791}" srcOrd="8" destOrd="0" presId="urn:microsoft.com/office/officeart/2008/layout/VerticalCurvedList"/>
    <dgm:cxn modelId="{9777B86B-E722-4F26-9861-93D01E920260}" type="presParOf" srcId="{3DC06455-9ABF-441F-9612-302934F42791}" destId="{167A01D6-2462-42F7-887D-EA03B38A7B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89F91-8FE1-4802-AC7B-77AEEC0A4641}">
      <dsp:nvSpPr>
        <dsp:cNvPr id="0" name=""/>
        <dsp:cNvSpPr/>
      </dsp:nvSpPr>
      <dsp:spPr>
        <a:xfrm>
          <a:off x="0" y="689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E6186B-D8EB-4494-A4E6-10CA43F87339}">
      <dsp:nvSpPr>
        <dsp:cNvPr id="0" name=""/>
        <dsp:cNvSpPr/>
      </dsp:nvSpPr>
      <dsp:spPr>
        <a:xfrm>
          <a:off x="0" y="68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latin typeface="Gill Sans MT" panose="020B0502020104020203" pitchFamily="34" charset="0"/>
            </a:rPr>
            <a:t>O que é uma </a:t>
          </a:r>
          <a:r>
            <a:rPr lang="pt-PT" sz="2800" i="1" kern="1200" dirty="0" err="1">
              <a:latin typeface="Gill Sans MT" panose="020B0502020104020203" pitchFamily="34" charset="0"/>
            </a:rPr>
            <a:t>Smart</a:t>
          </a:r>
          <a:r>
            <a:rPr lang="pt-PT" sz="2800" i="1" kern="1200" dirty="0">
              <a:latin typeface="Gill Sans MT" panose="020B0502020104020203" pitchFamily="34" charset="0"/>
            </a:rPr>
            <a:t> </a:t>
          </a:r>
          <a:r>
            <a:rPr lang="pt-PT" sz="2800" i="1" kern="1200" dirty="0" err="1">
              <a:latin typeface="Gill Sans MT" panose="020B0502020104020203" pitchFamily="34" charset="0"/>
            </a:rPr>
            <a:t>City</a:t>
          </a:r>
          <a:r>
            <a:rPr lang="pt-PT" sz="2800" kern="1200" dirty="0">
              <a:latin typeface="Gill Sans MT" panose="020B0502020104020203" pitchFamily="34" charset="0"/>
            </a:rPr>
            <a:t>?</a:t>
          </a:r>
          <a:endParaRPr lang="en-US" sz="2800" kern="1200" dirty="0"/>
        </a:p>
      </dsp:txBody>
      <dsp:txXfrm>
        <a:off x="0" y="689"/>
        <a:ext cx="5098256" cy="1129706"/>
      </dsp:txXfrm>
    </dsp:sp>
    <dsp:sp modelId="{2BB60716-3083-4608-97D4-8610C213C244}">
      <dsp:nvSpPr>
        <dsp:cNvPr id="0" name=""/>
        <dsp:cNvSpPr/>
      </dsp:nvSpPr>
      <dsp:spPr>
        <a:xfrm>
          <a:off x="0" y="1130396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F476FC-A65A-47BD-9EF7-EE2F9CBC14C7}">
      <dsp:nvSpPr>
        <dsp:cNvPr id="0" name=""/>
        <dsp:cNvSpPr/>
      </dsp:nvSpPr>
      <dsp:spPr>
        <a:xfrm>
          <a:off x="0" y="1130396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latin typeface="Gill Sans MT" panose="020B0502020104020203" pitchFamily="34" charset="0"/>
            </a:rPr>
            <a:t>Tecnologias utilizadas nas</a:t>
          </a:r>
          <a:br>
            <a:rPr lang="pt-PT" sz="2800" kern="1200" dirty="0">
              <a:latin typeface="Gill Sans MT" panose="020B0502020104020203" pitchFamily="34" charset="0"/>
            </a:rPr>
          </a:br>
          <a:r>
            <a:rPr lang="pt-PT" sz="2800" i="1" kern="1200" dirty="0" err="1">
              <a:latin typeface="Gill Sans MT" panose="020B0502020104020203" pitchFamily="34" charset="0"/>
            </a:rPr>
            <a:t>Smart</a:t>
          </a:r>
          <a:r>
            <a:rPr lang="pt-PT" sz="2800" i="1" kern="1200" dirty="0">
              <a:latin typeface="Gill Sans MT" panose="020B0502020104020203" pitchFamily="34" charset="0"/>
            </a:rPr>
            <a:t> </a:t>
          </a:r>
          <a:r>
            <a:rPr lang="pt-PT" sz="2800" i="1" kern="1200" dirty="0" err="1">
              <a:latin typeface="Gill Sans MT" panose="020B0502020104020203" pitchFamily="34" charset="0"/>
            </a:rPr>
            <a:t>Cities</a:t>
          </a:r>
          <a:endParaRPr lang="en-US" sz="2800" i="1" kern="1200" dirty="0"/>
        </a:p>
      </dsp:txBody>
      <dsp:txXfrm>
        <a:off x="0" y="1130396"/>
        <a:ext cx="5098256" cy="1129706"/>
      </dsp:txXfrm>
    </dsp:sp>
    <dsp:sp modelId="{A62E7291-54FA-4DBB-A983-373ABB6FC03C}">
      <dsp:nvSpPr>
        <dsp:cNvPr id="0" name=""/>
        <dsp:cNvSpPr/>
      </dsp:nvSpPr>
      <dsp:spPr>
        <a:xfrm>
          <a:off x="0" y="2260102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ED66E-9B42-4A36-99A8-4A5118FC2410}">
      <dsp:nvSpPr>
        <dsp:cNvPr id="0" name=""/>
        <dsp:cNvSpPr/>
      </dsp:nvSpPr>
      <dsp:spPr>
        <a:xfrm>
          <a:off x="0" y="2260102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latin typeface="Gill Sans MT" panose="020B0502020104020203" pitchFamily="34" charset="0"/>
            </a:rPr>
            <a:t>Objetivos das </a:t>
          </a:r>
          <a:r>
            <a:rPr lang="pt-PT" sz="2800" i="1" kern="1200" dirty="0" err="1">
              <a:latin typeface="Gill Sans MT" panose="020B0502020104020203" pitchFamily="34" charset="0"/>
            </a:rPr>
            <a:t>Smart</a:t>
          </a:r>
          <a:r>
            <a:rPr lang="pt-PT" sz="2800" i="1" kern="1200" dirty="0">
              <a:latin typeface="Gill Sans MT" panose="020B0502020104020203" pitchFamily="34" charset="0"/>
            </a:rPr>
            <a:t> </a:t>
          </a:r>
          <a:r>
            <a:rPr lang="pt-PT" sz="2800" i="1" kern="1200" dirty="0" err="1">
              <a:latin typeface="Gill Sans MT" panose="020B0502020104020203" pitchFamily="34" charset="0"/>
            </a:rPr>
            <a:t>Cities</a:t>
          </a:r>
          <a:endParaRPr lang="en-US" sz="2800" kern="1200" dirty="0"/>
        </a:p>
      </dsp:txBody>
      <dsp:txXfrm>
        <a:off x="0" y="2260102"/>
        <a:ext cx="5098256" cy="1129706"/>
      </dsp:txXfrm>
    </dsp:sp>
    <dsp:sp modelId="{932B6343-C69D-426B-A097-69C1CC87CDE2}">
      <dsp:nvSpPr>
        <dsp:cNvPr id="0" name=""/>
        <dsp:cNvSpPr/>
      </dsp:nvSpPr>
      <dsp:spPr>
        <a:xfrm>
          <a:off x="0" y="3389809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5A2EF-177C-45DB-9CCD-65DA72D3ECC8}">
      <dsp:nvSpPr>
        <dsp:cNvPr id="0" name=""/>
        <dsp:cNvSpPr/>
      </dsp:nvSpPr>
      <dsp:spPr>
        <a:xfrm>
          <a:off x="0" y="338980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Lisboa</a:t>
          </a:r>
          <a:r>
            <a:rPr lang="en-US" sz="2800" kern="1200" dirty="0"/>
            <a:t> – Uma </a:t>
          </a:r>
          <a:r>
            <a:rPr lang="en-US" sz="2800" kern="1200" dirty="0" err="1"/>
            <a:t>Cidade</a:t>
          </a:r>
          <a:r>
            <a:rPr lang="en-US" sz="2800" kern="1200" dirty="0"/>
            <a:t> </a:t>
          </a:r>
          <a:r>
            <a:rPr lang="en-US" sz="2800" kern="1200" dirty="0" err="1"/>
            <a:t>Inteligente</a:t>
          </a:r>
          <a:endParaRPr lang="en-US" sz="2800" kern="1200" dirty="0"/>
        </a:p>
      </dsp:txBody>
      <dsp:txXfrm>
        <a:off x="0" y="3389809"/>
        <a:ext cx="5098256" cy="1129706"/>
      </dsp:txXfrm>
    </dsp:sp>
    <dsp:sp modelId="{87258C50-09B0-4654-9E43-63F2C6FC94E7}">
      <dsp:nvSpPr>
        <dsp:cNvPr id="0" name=""/>
        <dsp:cNvSpPr/>
      </dsp:nvSpPr>
      <dsp:spPr>
        <a:xfrm>
          <a:off x="0" y="4519515"/>
          <a:ext cx="509825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ED594-AD58-414C-96B7-7166CFE48CF9}">
      <dsp:nvSpPr>
        <dsp:cNvPr id="0" name=""/>
        <dsp:cNvSpPr/>
      </dsp:nvSpPr>
      <dsp:spPr>
        <a:xfrm>
          <a:off x="0" y="4519515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Conclusões</a:t>
          </a:r>
          <a:endParaRPr lang="en-US" sz="2800" kern="1200" dirty="0"/>
        </a:p>
      </dsp:txBody>
      <dsp:txXfrm>
        <a:off x="0" y="4519515"/>
        <a:ext cx="5098256" cy="11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86AEF-4731-4A62-836B-2909EF47E139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996AA-6081-4B40-B816-AFA81C37B236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C9CBF-89C4-43BC-958C-F3F7CB3F37B8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148EA-F9FC-4847-A330-FB6AEDF7A920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E3E2D-3A94-4B73-B8A7-0A4B158516AC}">
      <dsp:nvSpPr>
        <dsp:cNvPr id="0" name=""/>
        <dsp:cNvSpPr/>
      </dsp:nvSpPr>
      <dsp:spPr>
        <a:xfrm>
          <a:off x="560009" y="720019"/>
          <a:ext cx="4445039" cy="4445039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F5BC7-84B6-442D-A35C-52248D318A87}">
      <dsp:nvSpPr>
        <dsp:cNvPr id="0" name=""/>
        <dsp:cNvSpPr/>
      </dsp:nvSpPr>
      <dsp:spPr>
        <a:xfrm>
          <a:off x="1759460" y="1919471"/>
          <a:ext cx="2046137" cy="2046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i="1" kern="1200" dirty="0"/>
            <a:t>Smart Cities</a:t>
          </a:r>
        </a:p>
      </dsp:txBody>
      <dsp:txXfrm>
        <a:off x="2059110" y="2219121"/>
        <a:ext cx="1446837" cy="1446837"/>
      </dsp:txXfrm>
    </dsp:sp>
    <dsp:sp modelId="{DE89F428-03A4-4820-8890-A2C3D3D166FB}">
      <dsp:nvSpPr>
        <dsp:cNvPr id="0" name=""/>
        <dsp:cNvSpPr/>
      </dsp:nvSpPr>
      <dsp:spPr>
        <a:xfrm>
          <a:off x="2066381" y="55434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0" i="0" kern="1200" dirty="0"/>
            <a:t>Automação</a:t>
          </a:r>
          <a:endParaRPr lang="pt-PT" sz="1300" kern="1200" dirty="0"/>
        </a:p>
      </dsp:txBody>
      <dsp:txXfrm>
        <a:off x="2276136" y="265189"/>
        <a:ext cx="1012785" cy="1012785"/>
      </dsp:txXfrm>
    </dsp:sp>
    <dsp:sp modelId="{B2C4CC7C-CC70-494B-83C5-1FB7BB61D8EF}">
      <dsp:nvSpPr>
        <dsp:cNvPr id="0" name=""/>
        <dsp:cNvSpPr/>
      </dsp:nvSpPr>
      <dsp:spPr>
        <a:xfrm>
          <a:off x="4131083" y="1555528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Aprendizagem Automática</a:t>
          </a:r>
        </a:p>
      </dsp:txBody>
      <dsp:txXfrm>
        <a:off x="4340838" y="1765283"/>
        <a:ext cx="1012785" cy="1012785"/>
      </dsp:txXfrm>
    </dsp:sp>
    <dsp:sp modelId="{CB01DA1D-015C-438C-AE41-8FBD8E3C055C}">
      <dsp:nvSpPr>
        <dsp:cNvPr id="0" name=""/>
        <dsp:cNvSpPr/>
      </dsp:nvSpPr>
      <dsp:spPr>
        <a:xfrm>
          <a:off x="3342437" y="3982732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0" i="0" kern="1200" dirty="0"/>
            <a:t>Internet das Coisas (</a:t>
          </a:r>
          <a:r>
            <a:rPr lang="pt-PT" sz="1300" b="0" i="1" kern="1200" dirty="0" err="1"/>
            <a:t>IoT</a:t>
          </a:r>
          <a:r>
            <a:rPr lang="pt-PT" sz="1300" b="0" i="0" kern="1200" dirty="0"/>
            <a:t>)</a:t>
          </a:r>
          <a:endParaRPr lang="pt-PT" sz="1300" kern="1200" dirty="0"/>
        </a:p>
      </dsp:txBody>
      <dsp:txXfrm>
        <a:off x="3552192" y="4192487"/>
        <a:ext cx="1012785" cy="1012785"/>
      </dsp:txXfrm>
    </dsp:sp>
    <dsp:sp modelId="{EDF2E0F5-375B-4676-B7FD-775DBD45A1C5}">
      <dsp:nvSpPr>
        <dsp:cNvPr id="0" name=""/>
        <dsp:cNvSpPr/>
      </dsp:nvSpPr>
      <dsp:spPr>
        <a:xfrm>
          <a:off x="790324" y="3982732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Sistemas de Informação Geográfica (</a:t>
          </a:r>
          <a:r>
            <a:rPr lang="pt-PT" sz="1400" i="1" kern="1200" dirty="0"/>
            <a:t>GIS</a:t>
          </a:r>
          <a:r>
            <a:rPr lang="pt-PT" sz="1400" kern="1200" dirty="0"/>
            <a:t>)</a:t>
          </a:r>
        </a:p>
      </dsp:txBody>
      <dsp:txXfrm>
        <a:off x="1000079" y="4192487"/>
        <a:ext cx="1012785" cy="1012785"/>
      </dsp:txXfrm>
    </dsp:sp>
    <dsp:sp modelId="{292C1656-8A3A-49B0-ADE7-F66494F3BC0A}">
      <dsp:nvSpPr>
        <dsp:cNvPr id="0" name=""/>
        <dsp:cNvSpPr/>
      </dsp:nvSpPr>
      <dsp:spPr>
        <a:xfrm>
          <a:off x="1678" y="1555528"/>
          <a:ext cx="1432295" cy="1432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 err="1"/>
            <a:t>Big</a:t>
          </a:r>
          <a:r>
            <a:rPr lang="pt-PT" sz="1300" kern="1200" dirty="0"/>
            <a:t> Data</a:t>
          </a:r>
        </a:p>
      </dsp:txBody>
      <dsp:txXfrm>
        <a:off x="211433" y="1765283"/>
        <a:ext cx="1012785" cy="1012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24F6-2CA1-4141-B9AD-C0D7238AE78D}">
      <dsp:nvSpPr>
        <dsp:cNvPr id="0" name=""/>
        <dsp:cNvSpPr/>
      </dsp:nvSpPr>
      <dsp:spPr>
        <a:xfrm>
          <a:off x="2112362" y="423754"/>
          <a:ext cx="3559036" cy="3559036"/>
        </a:xfrm>
        <a:prstGeom prst="pie">
          <a:avLst>
            <a:gd name="adj1" fmla="val 16200000"/>
            <a:gd name="adj2" fmla="val 19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Economia Inteligente</a:t>
          </a:r>
        </a:p>
      </dsp:txBody>
      <dsp:txXfrm>
        <a:off x="3930012" y="805079"/>
        <a:ext cx="1038052" cy="762650"/>
      </dsp:txXfrm>
    </dsp:sp>
    <dsp:sp modelId="{0E823689-CFE5-411A-84EF-2027D04CE505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198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Ambiente Inteligente</a:t>
          </a:r>
        </a:p>
      </dsp:txBody>
      <dsp:txXfrm>
        <a:off x="4544507" y="1850063"/>
        <a:ext cx="1076184" cy="720281"/>
      </dsp:txXfrm>
    </dsp:sp>
    <dsp:sp modelId="{E8F03089-0D5B-40CD-84B9-613A1557A5A8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1800000"/>
            <a:gd name="adj2" fmla="val 54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Governo Inteligente</a:t>
          </a:r>
        </a:p>
      </dsp:txBody>
      <dsp:txXfrm>
        <a:off x="3925913" y="2845746"/>
        <a:ext cx="1038052" cy="762650"/>
      </dsp:txXfrm>
    </dsp:sp>
    <dsp:sp modelId="{5C6F6987-EF37-44D9-9EED-15CE77F76952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5400000"/>
            <a:gd name="adj2" fmla="val 90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Modo de Vida Inteligente</a:t>
          </a:r>
        </a:p>
      </dsp:txBody>
      <dsp:txXfrm>
        <a:off x="2811595" y="2845746"/>
        <a:ext cx="1038052" cy="762650"/>
      </dsp:txXfrm>
    </dsp:sp>
    <dsp:sp modelId="{B20ACCC2-3713-42B7-84F2-3565C72590B6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9000000"/>
            <a:gd name="adj2" fmla="val 126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Mobilidade Inteligente</a:t>
          </a:r>
        </a:p>
      </dsp:txBody>
      <dsp:txXfrm>
        <a:off x="2163342" y="1850063"/>
        <a:ext cx="1076184" cy="720281"/>
      </dsp:txXfrm>
    </dsp:sp>
    <dsp:sp modelId="{755AEF22-C365-41CE-9336-BB178C2C932F}">
      <dsp:nvSpPr>
        <dsp:cNvPr id="0" name=""/>
        <dsp:cNvSpPr/>
      </dsp:nvSpPr>
      <dsp:spPr>
        <a:xfrm>
          <a:off x="2108262" y="430685"/>
          <a:ext cx="3559036" cy="3559036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Pessoas Inteligentes</a:t>
          </a:r>
        </a:p>
      </dsp:txBody>
      <dsp:txXfrm>
        <a:off x="2811595" y="812011"/>
        <a:ext cx="1038052" cy="762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F4D64-D10F-4091-AEC5-DC434ACDECA9}">
      <dsp:nvSpPr>
        <dsp:cNvPr id="0" name=""/>
        <dsp:cNvSpPr/>
      </dsp:nvSpPr>
      <dsp:spPr>
        <a:xfrm>
          <a:off x="-6388607" y="-977184"/>
          <a:ext cx="7604281" cy="760428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91DA8-D97A-412B-B51F-85093EAE8FD9}">
      <dsp:nvSpPr>
        <dsp:cNvPr id="0" name=""/>
        <dsp:cNvSpPr/>
      </dsp:nvSpPr>
      <dsp:spPr>
        <a:xfrm>
          <a:off x="636174" y="434365"/>
          <a:ext cx="4381847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1" kern="1200" dirty="0"/>
            <a:t>O conceito de cidades inteligentes persistirá no futuro. </a:t>
          </a:r>
          <a:endParaRPr lang="en-US" sz="1900" i="1" kern="1200" dirty="0"/>
        </a:p>
      </dsp:txBody>
      <dsp:txXfrm>
        <a:off x="636174" y="434365"/>
        <a:ext cx="4381847" cy="869182"/>
      </dsp:txXfrm>
    </dsp:sp>
    <dsp:sp modelId="{485367B7-F59F-4A05-8AEE-14E4253D7E13}">
      <dsp:nvSpPr>
        <dsp:cNvPr id="0" name=""/>
        <dsp:cNvSpPr/>
      </dsp:nvSpPr>
      <dsp:spPr>
        <a:xfrm>
          <a:off x="92935" y="325717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A043F-A50F-408B-ADF2-8B632017646B}">
      <dsp:nvSpPr>
        <dsp:cNvPr id="0" name=""/>
        <dsp:cNvSpPr/>
      </dsp:nvSpPr>
      <dsp:spPr>
        <a:xfrm>
          <a:off x="1134496" y="1738364"/>
          <a:ext cx="3883524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As </a:t>
          </a:r>
          <a:r>
            <a:rPr lang="pt-PT" sz="1900" i="1" kern="1200" dirty="0" err="1"/>
            <a:t>smart</a:t>
          </a:r>
          <a:r>
            <a:rPr lang="pt-PT" sz="1900" i="1" kern="1200" dirty="0"/>
            <a:t> </a:t>
          </a:r>
          <a:r>
            <a:rPr lang="pt-PT" sz="1900" i="1" kern="1200" dirty="0" err="1"/>
            <a:t>cities</a:t>
          </a:r>
          <a:r>
            <a:rPr lang="pt-PT" sz="1900" i="1" kern="1200" dirty="0"/>
            <a:t> podem melhorar em muito a vida na cidade</a:t>
          </a:r>
          <a:r>
            <a:rPr lang="pt-PT" sz="1900" kern="1200" dirty="0"/>
            <a:t>.</a:t>
          </a:r>
          <a:endParaRPr lang="en-US" sz="1900" kern="1200" dirty="0"/>
        </a:p>
      </dsp:txBody>
      <dsp:txXfrm>
        <a:off x="1134496" y="1738364"/>
        <a:ext cx="3883524" cy="869182"/>
      </dsp:txXfrm>
    </dsp:sp>
    <dsp:sp modelId="{829E1D0C-813C-448E-A6FE-9C52AFF4D16D}">
      <dsp:nvSpPr>
        <dsp:cNvPr id="0" name=""/>
        <dsp:cNvSpPr/>
      </dsp:nvSpPr>
      <dsp:spPr>
        <a:xfrm>
          <a:off x="591257" y="1629717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03084-D49E-4D5E-876E-BF846EDC3187}">
      <dsp:nvSpPr>
        <dsp:cNvPr id="0" name=""/>
        <dsp:cNvSpPr/>
      </dsp:nvSpPr>
      <dsp:spPr>
        <a:xfrm>
          <a:off x="1134496" y="3042364"/>
          <a:ext cx="3883524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1" kern="1200" dirty="0"/>
            <a:t>Perda da privacidade da informação.</a:t>
          </a:r>
          <a:endParaRPr lang="en-US" sz="1900" i="1" kern="1200" dirty="0"/>
        </a:p>
      </dsp:txBody>
      <dsp:txXfrm>
        <a:off x="1134496" y="3042364"/>
        <a:ext cx="3883524" cy="869182"/>
      </dsp:txXfrm>
    </dsp:sp>
    <dsp:sp modelId="{2A2E0C7F-F230-40B6-8124-8F89D2B8A174}">
      <dsp:nvSpPr>
        <dsp:cNvPr id="0" name=""/>
        <dsp:cNvSpPr/>
      </dsp:nvSpPr>
      <dsp:spPr>
        <a:xfrm>
          <a:off x="591257" y="2933716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0186A-8E1E-41FC-829E-2E5C8190C114}">
      <dsp:nvSpPr>
        <dsp:cNvPr id="0" name=""/>
        <dsp:cNvSpPr/>
      </dsp:nvSpPr>
      <dsp:spPr>
        <a:xfrm>
          <a:off x="636174" y="4346364"/>
          <a:ext cx="4381847" cy="869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91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i="1" u="none" kern="1200" dirty="0"/>
            <a:t>Expansão das </a:t>
          </a:r>
          <a:r>
            <a:rPr lang="pt-PT" sz="1900" i="1" u="none" kern="1200" dirty="0" err="1"/>
            <a:t>smart</a:t>
          </a:r>
          <a:r>
            <a:rPr lang="pt-PT" sz="1900" i="1" u="none" kern="1200" dirty="0"/>
            <a:t> </a:t>
          </a:r>
          <a:r>
            <a:rPr lang="pt-PT" sz="1900" i="1" u="none" kern="1200" dirty="0" err="1"/>
            <a:t>cities</a:t>
          </a:r>
          <a:r>
            <a:rPr lang="pt-PT" sz="1900" i="1" u="none" kern="1200" dirty="0"/>
            <a:t> até às </a:t>
          </a:r>
          <a:r>
            <a:rPr lang="pt-PT" sz="1900" i="1" u="none" kern="1200" dirty="0" err="1"/>
            <a:t>s</a:t>
          </a:r>
          <a:r>
            <a:rPr lang="pt-PT" sz="1900" i="1" kern="1200" dirty="0" err="1"/>
            <a:t>mart</a:t>
          </a:r>
          <a:r>
            <a:rPr lang="pt-PT" sz="1900" i="1" kern="1200" dirty="0"/>
            <a:t> </a:t>
          </a:r>
          <a:r>
            <a:rPr lang="pt-PT" sz="1900" i="1" kern="1200" dirty="0" err="1"/>
            <a:t>homes</a:t>
          </a:r>
          <a:r>
            <a:rPr lang="pt-PT" sz="1900" i="1" kern="1200" dirty="0"/>
            <a:t>.</a:t>
          </a:r>
          <a:endParaRPr lang="en-US" sz="1900" i="1" kern="1200" dirty="0"/>
        </a:p>
      </dsp:txBody>
      <dsp:txXfrm>
        <a:off x="636174" y="4346364"/>
        <a:ext cx="4381847" cy="869182"/>
      </dsp:txXfrm>
    </dsp:sp>
    <dsp:sp modelId="{167A01D6-2462-42F7-887D-EA03B38A7B56}">
      <dsp:nvSpPr>
        <dsp:cNvPr id="0" name=""/>
        <dsp:cNvSpPr/>
      </dsp:nvSpPr>
      <dsp:spPr>
        <a:xfrm>
          <a:off x="92935" y="4237716"/>
          <a:ext cx="1086478" cy="1086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CF879-775B-4DC1-9F92-801A9C2ADE8A}" type="datetimeFigureOut">
              <a:rPr lang="pt-PT" smtClean="0"/>
              <a:t>29/04/2018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DD32E-3F2D-4B7E-A10C-A04888AAFD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5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BAFE-E282-407E-8820-D659E2DE0CBE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9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F18B-7D61-4563-ABFD-17E528511FDB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964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6DD2-A480-4633-B0DD-D245FF7C9851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10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B6C-A1E5-474D-A7EA-6FAD50C04660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8BEE-7741-4769-A3C2-66E79D2B7CE6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62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67C4-7D96-4CE4-9E59-98772F728B11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0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DD8A-F922-4145-BB5C-0303F89811F4}" type="datetime1">
              <a:rPr lang="pt-PT" smtClean="0"/>
              <a:t>29/04/2018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557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C1-E83B-47B7-9B0C-78EF12E7619D}" type="datetime1">
              <a:rPr lang="pt-PT" smtClean="0"/>
              <a:t>29/04/2018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6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CCD-3CE9-4213-A0E6-B643AF06A7FD}" type="datetime1">
              <a:rPr lang="pt-PT" smtClean="0"/>
              <a:t>29/04/2018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2183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19D-39D5-4615-8350-E181390DF522}" type="datetime1">
              <a:rPr lang="pt-PT" smtClean="0"/>
              <a:t>29/04/2018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235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BDEB3B-92AD-4BF5-8244-A285DC232243}" type="datetime1">
              <a:rPr lang="pt-PT" smtClean="0"/>
              <a:t>29/04/2018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40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2295-34CD-4C4E-827E-28605EC01E4D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9864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FC1-B2AB-4D1E-A33C-2F66269BCB5F}" type="datetime1">
              <a:rPr lang="pt-PT" smtClean="0"/>
              <a:t>29/04/2018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928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A5E1-7DB7-4EDF-A26C-9A2D50A97012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22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3F6-086F-45A2-AF2C-8BC8C02A0CC7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08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BF07-148A-4E3E-8BB9-8A4F430559B3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30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6F1-5D12-43F8-A6B4-EF57E60989A5}" type="datetime1">
              <a:rPr lang="pt-PT" smtClean="0"/>
              <a:t>29/04/2018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98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B6-49D5-42A0-9C67-0F8195B9C72F}" type="datetime1">
              <a:rPr lang="pt-PT" smtClean="0"/>
              <a:t>29/04/2018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39-E731-4079-AF82-529E2315F231}" type="datetime1">
              <a:rPr lang="pt-PT" smtClean="0"/>
              <a:t>29/04/2018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1C9-920F-4A26-BEBB-E4EF9B5216D5}" type="datetime1">
              <a:rPr lang="pt-PT" smtClean="0"/>
              <a:t>29/04/2018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9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7865-2456-4903-A2F1-CA6C5A16AF69}" type="datetime1">
              <a:rPr lang="pt-PT" smtClean="0"/>
              <a:t>29/04/2018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D7B2-AAE8-4EB3-B5C8-8574E566C19F}" type="datetime1">
              <a:rPr lang="pt-PT" smtClean="0"/>
              <a:t>29/04/2018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ADEETC – LEIC – Projecto e Seminário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874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E86262-7B0C-43F5-9B8A-33474B1C6356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18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09A993-B8DA-43F8-BF4A-B4C4CC0771DF}" type="datetime1">
              <a:rPr lang="pt-PT" smtClean="0"/>
              <a:t>29/04/2018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ADEETC – LEIC – Projecto e Seminário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6F0ABA-54C7-4821-9DB6-196404B992FD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3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0.jp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hyperlink" Target="https://lisboainteligente.cm-lisboa.p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9D336-8D86-44F4-AA05-1117C55AC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613738"/>
            <a:ext cx="7543800" cy="1487346"/>
          </a:xfrm>
        </p:spPr>
        <p:txBody>
          <a:bodyPr/>
          <a:lstStyle/>
          <a:p>
            <a:r>
              <a:rPr lang="pt-PT" b="1" dirty="0">
                <a:solidFill>
                  <a:srgbClr val="2683C6"/>
                </a:solidFill>
                <a:latin typeface="Century Gothic" panose="020B0502020202020204" pitchFamily="34" charset="0"/>
              </a:rPr>
              <a:t>Smart</a:t>
            </a:r>
            <a:r>
              <a:rPr lang="pt-PT" b="1" dirty="0">
                <a:latin typeface="Century Gothic" panose="020B0502020202020204" pitchFamily="34" charset="0"/>
              </a:rPr>
              <a:t> </a:t>
            </a:r>
            <a:r>
              <a:rPr lang="pt-PT" b="1" dirty="0">
                <a:solidFill>
                  <a:schemeClr val="tx1"/>
                </a:solidFill>
                <a:latin typeface="Century Gothic" panose="020B0502020202020204" pitchFamily="34" charset="0"/>
              </a:rPr>
              <a:t>Cities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33F3A-1D69-4DFA-821E-304F52C5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546162"/>
            <a:ext cx="7543800" cy="857250"/>
          </a:xfrm>
        </p:spPr>
        <p:txBody>
          <a:bodyPr>
            <a:normAutofit/>
          </a:bodyPr>
          <a:lstStyle/>
          <a:p>
            <a:r>
              <a:rPr lang="pt-P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Projeto e Seminário</a:t>
            </a:r>
          </a:p>
          <a:p>
            <a:r>
              <a:rPr lang="pt-P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Semestre de Verão 2017/2018</a:t>
            </a:r>
          </a:p>
          <a:p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2D7BC7-48F1-4BEB-A354-F9C3E5D14267}"/>
              </a:ext>
            </a:extLst>
          </p:cNvPr>
          <p:cNvSpPr/>
          <p:nvPr/>
        </p:nvSpPr>
        <p:spPr>
          <a:xfrm>
            <a:off x="2718707" y="735379"/>
            <a:ext cx="64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Área Departamental de Engenharia de Eletrónica e Telecomunicações e de Computadores Licenciatura em Engenharia Informática e de Computadores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498EC3D-0F66-4132-946D-95957CE31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5028" cy="193242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2D0DD5-1DC4-4494-BBC0-E9487174C951}"/>
              </a:ext>
            </a:extLst>
          </p:cNvPr>
          <p:cNvSpPr txBox="1"/>
          <p:nvPr/>
        </p:nvSpPr>
        <p:spPr>
          <a:xfrm>
            <a:off x="416268" y="6451904"/>
            <a:ext cx="324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Autores	</a:t>
            </a:r>
            <a:r>
              <a:rPr lang="pt-P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Inês Soares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DC6D0F-E000-4E64-8B19-897709C7C569}"/>
              </a:ext>
            </a:extLst>
          </p:cNvPr>
          <p:cNvSpPr txBox="1"/>
          <p:nvPr/>
        </p:nvSpPr>
        <p:spPr>
          <a:xfrm>
            <a:off x="7809593" y="6436515"/>
            <a:ext cx="21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25B4BC-2D28-4BE8-856C-AB4A85B43FFF}" type="datetime1">
              <a:rPr lang="pt-PT" sz="1600" smtClean="0">
                <a:solidFill>
                  <a:schemeClr val="bg1"/>
                </a:solidFill>
                <a:latin typeface="Century Gothic" panose="020B0502020202020204" pitchFamily="34" charset="0"/>
              </a:rPr>
              <a:t>29/04/2018</a:t>
            </a:fld>
            <a:endParaRPr lang="pt-PT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8A8767-3BCA-4B75-83FB-9A8C999CA5AA}"/>
              </a:ext>
            </a:extLst>
          </p:cNvPr>
          <p:cNvSpPr/>
          <p:nvPr/>
        </p:nvSpPr>
        <p:spPr>
          <a:xfrm>
            <a:off x="2919382" y="64519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Orientadores    </a:t>
            </a:r>
            <a:r>
              <a:rPr lang="pt-P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Matilde Pato | Nuno </a:t>
            </a:r>
            <a:r>
              <a:rPr lang="pt-PT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Datia</a:t>
            </a:r>
            <a:endParaRPr lang="pt-P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1530B0-6F96-46C0-8B3E-3215CB756B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910CF-1B56-45D3-960A-E89F7B3B91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69F804-A677-4B75-95F4-A5E4426FB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256BCA16-144F-4943-94A9-180F4C68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latin typeface="Gill Sans MT" panose="020B0502020104020203" pitchFamily="34" charset="0"/>
              </a:rPr>
              <a:t>Sumário </a:t>
            </a:r>
          </a:p>
        </p:txBody>
      </p:sp>
      <p:graphicFrame>
        <p:nvGraphicFramePr>
          <p:cNvPr id="17" name="Marcador de Posição de Conteúdo 11">
            <a:extLst>
              <a:ext uri="{FF2B5EF4-FFF2-40B4-BE49-F238E27FC236}">
                <a16:creationId xmlns:a16="http://schemas.microsoft.com/office/drawing/2014/main" id="{2C492ECE-8109-44AF-A590-600770DD9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8646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10330DDA-3BF2-4A75-BD17-94838E42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09C397-53F2-4B7A-BB64-DD54BE2032F2}" type="datetime1">
              <a:rPr lang="pt-PT" sz="1400" smtClean="0">
                <a:latin typeface="Century Gothic" panose="020B0502020202020204" pitchFamily="34" charset="0"/>
              </a:rPr>
              <a:pPr>
                <a:spcAft>
                  <a:spcPts val="600"/>
                </a:spcAft>
              </a:pPr>
              <a:t>29/04/2018</a:t>
            </a:fld>
            <a:endParaRPr lang="pt-PT" dirty="0">
              <a:latin typeface="Century Gothic" panose="020B0502020202020204" pitchFamily="34" charset="0"/>
            </a:endParaRPr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C407705B-2FA6-4EBD-ADAC-1E2C9F1B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PT" sz="1400" dirty="0">
                <a:solidFill>
                  <a:schemeClr val="tx2"/>
                </a:solidFill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89187FD1-0217-4066-B129-F38ADDFE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6F0ABA-54C7-4821-9DB6-196404B992FD}" type="slidenum">
              <a:rPr lang="pt-PT" sz="1400">
                <a:solidFill>
                  <a:schemeClr val="tx2"/>
                </a:solidFill>
                <a:latin typeface="Century Gothic" panose="020B05020202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pt-PT" sz="14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2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B8B7-0B4C-41C9-91AC-CFDFBEC3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Gill Sans MT" panose="020B0502020104020203" pitchFamily="34" charset="0"/>
              </a:rPr>
              <a:t>O que é uma </a:t>
            </a:r>
            <a:r>
              <a:rPr lang="pt-PT" sz="4000" i="1" dirty="0" err="1">
                <a:latin typeface="Gill Sans MT" panose="020B0502020104020203" pitchFamily="34" charset="0"/>
              </a:rPr>
              <a:t>Smart</a:t>
            </a:r>
            <a:r>
              <a:rPr lang="pt-PT" sz="4000" i="1" dirty="0">
                <a:latin typeface="Gill Sans MT" panose="020B0502020104020203" pitchFamily="34" charset="0"/>
              </a:rPr>
              <a:t> </a:t>
            </a:r>
            <a:r>
              <a:rPr lang="pt-PT" sz="4000" i="1" dirty="0" err="1">
                <a:latin typeface="Gill Sans MT" panose="020B0502020104020203" pitchFamily="34" charset="0"/>
              </a:rPr>
              <a:t>City</a:t>
            </a:r>
            <a:r>
              <a:rPr lang="pt-PT" sz="4000" dirty="0">
                <a:latin typeface="Gill Sans MT" panose="020B0502020104020203" pitchFamily="34" charset="0"/>
              </a:rPr>
              <a:t>?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E0DC26-E913-463E-A849-7ED2B808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7543800" cy="736282"/>
          </a:xfrm>
        </p:spPr>
        <p:txBody>
          <a:bodyPr/>
          <a:lstStyle/>
          <a:p>
            <a:r>
              <a:rPr lang="en-US" dirty="0">
                <a:latin typeface="+mj-lt"/>
              </a:rPr>
              <a:t>A IBM Define “SMART CITY” COMO</a:t>
            </a:r>
            <a:endParaRPr lang="pt-PT" dirty="0">
              <a:latin typeface="+mj-lt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3F2EB9-1108-43E7-BE92-D2E37EC7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7543800" cy="111459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«one that makes optimal </a:t>
            </a:r>
            <a:r>
              <a:rPr lang="en-US" sz="2200" b="1" dirty="0">
                <a:latin typeface="+mj-lt"/>
              </a:rPr>
              <a:t>use</a:t>
            </a:r>
            <a:r>
              <a:rPr lang="en-US" sz="2200" dirty="0">
                <a:latin typeface="+mj-lt"/>
              </a:rPr>
              <a:t> of all the interconnected </a:t>
            </a:r>
            <a:r>
              <a:rPr lang="en-US" sz="2200" b="1" dirty="0">
                <a:latin typeface="+mj-lt"/>
              </a:rPr>
              <a:t>information</a:t>
            </a:r>
            <a:r>
              <a:rPr lang="en-US" sz="2200" dirty="0">
                <a:latin typeface="+mj-lt"/>
              </a:rPr>
              <a:t> available today to better understand and control its operations and </a:t>
            </a:r>
            <a:r>
              <a:rPr lang="en-US" sz="2200" b="1" dirty="0">
                <a:latin typeface="+mj-lt"/>
              </a:rPr>
              <a:t>optimize</a:t>
            </a:r>
            <a:r>
              <a:rPr lang="en-US" sz="2200" dirty="0">
                <a:latin typeface="+mj-lt"/>
              </a:rPr>
              <a:t> the use of limited </a:t>
            </a:r>
            <a:r>
              <a:rPr lang="en-US" sz="2200" b="1" dirty="0">
                <a:latin typeface="+mj-lt"/>
              </a:rPr>
              <a:t>resources</a:t>
            </a:r>
            <a:r>
              <a:rPr lang="en-US" sz="2200" dirty="0">
                <a:latin typeface="+mj-lt"/>
              </a:rPr>
              <a:t>»</a:t>
            </a:r>
            <a:endParaRPr lang="pt-PT" sz="2200" dirty="0">
              <a:latin typeface="+mj-lt"/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47D188E-752D-4041-BB45-325FB407D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" y="4001017"/>
            <a:ext cx="7543800" cy="736282"/>
          </a:xfrm>
        </p:spPr>
        <p:txBody>
          <a:bodyPr/>
          <a:lstStyle/>
          <a:p>
            <a:pPr algn="r"/>
            <a:r>
              <a:rPr lang="en-US" dirty="0">
                <a:latin typeface="+mj-lt"/>
              </a:rPr>
              <a:t>A CISCO Define “SMART CITY” COMO</a:t>
            </a:r>
            <a:endParaRPr lang="pt-PT" dirty="0">
              <a:latin typeface="+mj-lt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51741E0-5398-4FBE-B678-932CBBEB1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" y="4737300"/>
            <a:ext cx="7543800" cy="1131794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latin typeface="+mj-lt"/>
              </a:rPr>
              <a:t>«scalable solutions that take advantage of </a:t>
            </a:r>
            <a:r>
              <a:rPr lang="en-US" sz="2200" b="1" dirty="0">
                <a:latin typeface="+mj-lt"/>
              </a:rPr>
              <a:t>information and communications</a:t>
            </a:r>
            <a:r>
              <a:rPr lang="en-US" sz="2200" dirty="0">
                <a:latin typeface="+mj-lt"/>
              </a:rPr>
              <a:t> technology (ICT) to </a:t>
            </a:r>
            <a:r>
              <a:rPr lang="en-US" sz="2200" b="1" dirty="0">
                <a:latin typeface="+mj-lt"/>
              </a:rPr>
              <a:t>increase efficiencies</a:t>
            </a:r>
            <a:r>
              <a:rPr lang="en-US" sz="2200" dirty="0">
                <a:latin typeface="+mj-lt"/>
              </a:rPr>
              <a:t>, reduce costs, and </a:t>
            </a:r>
            <a:r>
              <a:rPr lang="en-US" sz="2200" b="1" dirty="0">
                <a:latin typeface="+mj-lt"/>
              </a:rPr>
              <a:t>enhance quality of life</a:t>
            </a:r>
            <a:r>
              <a:rPr lang="en-US" sz="2200" dirty="0">
                <a:latin typeface="+mj-lt"/>
              </a:rPr>
              <a:t>»</a:t>
            </a:r>
            <a:endParaRPr lang="pt-PT" sz="2200" dirty="0">
              <a:latin typeface="+mj-lt"/>
            </a:endParaRP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BE9A5BF-436E-4E22-8F88-23E6D95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C1-E83B-47B7-9B0C-78EF12E7619D}" type="datetime1">
              <a:rPr lang="pt-PT" sz="1400" smtClean="0">
                <a:latin typeface="Century Gothic" panose="020B0502020202020204" pitchFamily="34" charset="0"/>
              </a:rPr>
              <a:t>29/04/2018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4BDDA12-425C-4013-92BE-A21A4497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160FC2-12DB-4E7A-86F0-C2393C1B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3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8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37182DD7-22C2-461D-9F6B-6936E8904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456848"/>
              </p:ext>
            </p:extLst>
          </p:nvPr>
        </p:nvGraphicFramePr>
        <p:xfrm>
          <a:off x="3283974" y="442452"/>
          <a:ext cx="5565058" cy="550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0A00C5-7913-484B-B208-B48A0B21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798" y="6459786"/>
            <a:ext cx="1963883" cy="365125"/>
          </a:xfrm>
        </p:spPr>
        <p:txBody>
          <a:bodyPr/>
          <a:lstStyle/>
          <a:p>
            <a:fld id="{F6BDEB3B-92AD-4BF5-8244-A285DC232243}" type="datetime1">
              <a:rPr lang="pt-PT" sz="1400" smtClean="0">
                <a:latin typeface="Century Gothic" panose="020B0502020202020204" pitchFamily="34" charset="0"/>
              </a:rPr>
              <a:pPr/>
              <a:t>29/04/2018</a:t>
            </a:fld>
            <a:endParaRPr lang="pt-PT" dirty="0">
              <a:latin typeface="Century Gothic" panose="020B0502020202020204" pitchFamily="34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1F0C01-4E27-4326-84FD-3F4B9A0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1122" y="6459786"/>
            <a:ext cx="3824894" cy="365125"/>
          </a:xfrm>
        </p:spPr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21F4CE9-D829-4EFA-A351-263B0E3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4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10" name="Título 10">
            <a:extLst>
              <a:ext uri="{FF2B5EF4-FFF2-40B4-BE49-F238E27FC236}">
                <a16:creationId xmlns:a16="http://schemas.microsoft.com/office/drawing/2014/main" id="{3A2D5D80-9E79-44B2-B447-6C4B7259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774" y="516835"/>
            <a:ext cx="3264924" cy="5772840"/>
          </a:xfrm>
        </p:spPr>
        <p:txBody>
          <a:bodyPr anchor="ctr">
            <a:normAutofit/>
          </a:bodyPr>
          <a:lstStyle/>
          <a:p>
            <a:pPr algn="ctr"/>
            <a:r>
              <a:rPr lang="pt-PT" sz="4000" dirty="0">
                <a:latin typeface="Gill Sans MT" panose="020B0502020104020203" pitchFamily="34" charset="0"/>
              </a:rPr>
              <a:t>Tecnologias utilizadas nas</a:t>
            </a:r>
            <a:br>
              <a:rPr lang="pt-PT" sz="4000" dirty="0">
                <a:latin typeface="Gill Sans MT" panose="020B0502020104020203" pitchFamily="34" charset="0"/>
              </a:rPr>
            </a:br>
            <a:r>
              <a:rPr lang="pt-PT" sz="4000" i="1" dirty="0" err="1">
                <a:latin typeface="Gill Sans MT" panose="020B0502020104020203" pitchFamily="34" charset="0"/>
              </a:rPr>
              <a:t>Smart</a:t>
            </a:r>
            <a:r>
              <a:rPr lang="pt-PT" sz="4000" i="1" dirty="0">
                <a:latin typeface="Gill Sans MT" panose="020B0502020104020203" pitchFamily="34" charset="0"/>
              </a:rPr>
              <a:t> </a:t>
            </a:r>
            <a:r>
              <a:rPr lang="pt-PT" sz="4000" i="1" dirty="0" err="1">
                <a:latin typeface="Gill Sans MT" panose="020B0502020104020203" pitchFamily="34" charset="0"/>
              </a:rPr>
              <a:t>Cities</a:t>
            </a:r>
            <a:endParaRPr lang="pt-PT" sz="4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1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CF48-6BA8-48CD-AB2D-67BFA181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Gill Sans MT" panose="020B0502020104020203" pitchFamily="34" charset="0"/>
              </a:rPr>
              <a:t>Objetivos das </a:t>
            </a:r>
            <a:r>
              <a:rPr lang="pt-PT" sz="4000" i="1" dirty="0" err="1">
                <a:latin typeface="Gill Sans MT" panose="020B0502020104020203" pitchFamily="34" charset="0"/>
              </a:rPr>
              <a:t>Smart</a:t>
            </a:r>
            <a:r>
              <a:rPr lang="pt-PT" sz="4000" i="1" dirty="0">
                <a:latin typeface="Gill Sans MT" panose="020B0502020104020203" pitchFamily="34" charset="0"/>
              </a:rPr>
              <a:t> </a:t>
            </a:r>
            <a:r>
              <a:rPr lang="pt-PT" sz="4000" i="1" dirty="0" err="1">
                <a:latin typeface="Gill Sans MT" panose="020B0502020104020203" pitchFamily="34" charset="0"/>
              </a:rPr>
              <a:t>Cities</a:t>
            </a:r>
            <a:endParaRPr lang="pt-PT" sz="4000" dirty="0">
              <a:latin typeface="Gill Sans MT" panose="020B0502020104020203" pitchFamily="34" charset="0"/>
            </a:endParaRP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9B909312-BD84-4C66-A92C-CE75C773D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778165"/>
              </p:ext>
            </p:extLst>
          </p:nvPr>
        </p:nvGraphicFramePr>
        <p:xfrm>
          <a:off x="693447" y="1690937"/>
          <a:ext cx="7881485" cy="423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06954E-D3CC-402E-ABC4-870D50CB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8BEE-7741-4769-A3C2-66E79D2B7CE6}" type="datetime1">
              <a:rPr lang="pt-PT" sz="1400" smtClean="0">
                <a:latin typeface="Century Gothic" panose="020B0502020202020204" pitchFamily="34" charset="0"/>
              </a:rPr>
              <a:t>29/04/2018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1D3760-11E1-436F-AFA5-DC8B32C4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6FBCD0-4F1E-4DB5-BD9B-DFEDBBA6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5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FF7219-5835-43FF-8593-E4144314BC63}"/>
              </a:ext>
            </a:extLst>
          </p:cNvPr>
          <p:cNvSpPr txBox="1"/>
          <p:nvPr/>
        </p:nvSpPr>
        <p:spPr>
          <a:xfrm>
            <a:off x="5754853" y="1788543"/>
            <a:ext cx="216250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pt-PT" sz="1400" dirty="0"/>
              <a:t>Inovação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Espirito Empreendedor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Produtividade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8BC497-2731-4B52-9C20-2CEAC5A8C8F2}"/>
              </a:ext>
            </a:extLst>
          </p:cNvPr>
          <p:cNvSpPr txBox="1"/>
          <p:nvPr/>
        </p:nvSpPr>
        <p:spPr>
          <a:xfrm>
            <a:off x="6412432" y="3609529"/>
            <a:ext cx="216250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pt-PT" sz="1400" dirty="0"/>
              <a:t>Sensores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Monitores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Rede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CE4A93-3F9F-474C-9229-1357B9454859}"/>
              </a:ext>
            </a:extLst>
          </p:cNvPr>
          <p:cNvSpPr txBox="1"/>
          <p:nvPr/>
        </p:nvSpPr>
        <p:spPr>
          <a:xfrm>
            <a:off x="5754853" y="5404665"/>
            <a:ext cx="233936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pt-PT" sz="1400" dirty="0"/>
              <a:t>Melhor Planeamento</a:t>
            </a:r>
          </a:p>
          <a:p>
            <a:pPr>
              <a:buClr>
                <a:srgbClr val="2683C6"/>
              </a:buClr>
            </a:pPr>
            <a:r>
              <a:rPr lang="pt-PT" sz="1400" dirty="0"/>
              <a:t>Facilitar Tomada de Decisões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829FC5-223F-40E4-B2A8-62D3DC88E143}"/>
              </a:ext>
            </a:extLst>
          </p:cNvPr>
          <p:cNvSpPr txBox="1"/>
          <p:nvPr/>
        </p:nvSpPr>
        <p:spPr>
          <a:xfrm>
            <a:off x="1198538" y="2007652"/>
            <a:ext cx="21625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buClr>
                <a:srgbClr val="2683C6"/>
              </a:buClr>
            </a:pPr>
            <a:r>
              <a:rPr lang="pt-PT" sz="1400" dirty="0"/>
              <a:t>Criatividade</a:t>
            </a:r>
          </a:p>
          <a:p>
            <a:pPr algn="r">
              <a:buClr>
                <a:srgbClr val="2683C6"/>
              </a:buClr>
            </a:pPr>
            <a:r>
              <a:rPr lang="pt-PT" sz="1400" dirty="0"/>
              <a:t>Interação Social Qualitativa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A7E57F-3C4A-4C6C-A117-F962B96B0394}"/>
              </a:ext>
            </a:extLst>
          </p:cNvPr>
          <p:cNvSpPr txBox="1"/>
          <p:nvPr/>
        </p:nvSpPr>
        <p:spPr>
          <a:xfrm>
            <a:off x="446166" y="3609529"/>
            <a:ext cx="223099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buClr>
                <a:srgbClr val="2683C6"/>
              </a:buClr>
            </a:pPr>
            <a:r>
              <a:rPr lang="pt-PT" sz="1400" dirty="0"/>
              <a:t>Ligado à Infraestrutura de TI</a:t>
            </a:r>
          </a:p>
          <a:p>
            <a:pPr algn="r">
              <a:buClr>
                <a:srgbClr val="2683C6"/>
              </a:buClr>
            </a:pPr>
            <a:r>
              <a:rPr lang="pt-PT" sz="1400" dirty="0"/>
              <a:t>Dados Abertos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8BB07B-9671-47CA-938A-A296AD6DA338}"/>
              </a:ext>
            </a:extLst>
          </p:cNvPr>
          <p:cNvSpPr txBox="1"/>
          <p:nvPr/>
        </p:nvSpPr>
        <p:spPr>
          <a:xfrm>
            <a:off x="446166" y="5404665"/>
            <a:ext cx="291487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>
              <a:buClr>
                <a:srgbClr val="2683C6"/>
              </a:buClr>
            </a:pPr>
            <a:r>
              <a:rPr lang="pt-PT" sz="1400" dirty="0"/>
              <a:t>Qualidade de Vida</a:t>
            </a:r>
          </a:p>
          <a:p>
            <a:pPr algn="r">
              <a:buClr>
                <a:srgbClr val="2683C6"/>
              </a:buClr>
            </a:pPr>
            <a:r>
              <a:rPr lang="pt-PT" sz="1400" dirty="0"/>
              <a:t>Lugares Agradáveis</a:t>
            </a:r>
          </a:p>
        </p:txBody>
      </p:sp>
    </p:spTree>
    <p:extLst>
      <p:ext uri="{BB962C8B-B14F-4D97-AF65-F5344CB8AC3E}">
        <p14:creationId xmlns:p14="http://schemas.microsoft.com/office/powerpoint/2010/main" val="320952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5B47B-863D-491B-B923-C91EBDC9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Gill Sans MT" panose="020B0502020104020203" pitchFamily="34" charset="0"/>
              </a:rPr>
              <a:t>Lisboa – Uma Cidade Inteligente</a:t>
            </a:r>
            <a:endParaRPr lang="pt-PT" sz="4000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0C59646-499A-4A4E-8C92-AFFB769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CCD-3CE9-4213-A0E6-B643AF06A7FD}" type="datetime1">
              <a:rPr lang="pt-PT" sz="1400" smtClean="0">
                <a:latin typeface="Century Gothic" panose="020B0502020202020204" pitchFamily="34" charset="0"/>
              </a:rPr>
              <a:t>29/04/2018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767499B-923A-4B0E-878A-58D61526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400" dirty="0">
                <a:latin typeface="Century Gothic" panose="020B0502020202020204" pitchFamily="34" charset="0"/>
              </a:rPr>
              <a:t>ADEETC – LEIC – Projeto e Seminário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0AC3C7-606B-49B6-8C7F-7FDDEB2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0ABA-54C7-4821-9DB6-196404B992FD}" type="slidenum">
              <a:rPr lang="pt-PT" sz="1400" smtClean="0">
                <a:latin typeface="Century Gothic" panose="020B0502020202020204" pitchFamily="34" charset="0"/>
              </a:rPr>
              <a:t>6</a:t>
            </a:fld>
            <a:endParaRPr lang="pt-PT" sz="1400" dirty="0">
              <a:latin typeface="Century Gothic" panose="020B0502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574578-2725-4F47-828A-431A28FD0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1792672"/>
            <a:ext cx="1949569" cy="19495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CFD2A3F-9EEA-4E61-A052-AC45A0515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71" y="4608447"/>
            <a:ext cx="1864513" cy="16556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1D6C91B-9FE3-4E0D-BF02-0915405CD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3" y="1848604"/>
            <a:ext cx="2956745" cy="101258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FC9EEF4-C7A8-4CD5-BF74-F2ED4D1AE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89" y="2609645"/>
            <a:ext cx="2814410" cy="225152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130D7A5-808D-46A4-B0A9-BB86265888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5" t="17339" r="16176" b="10140"/>
          <a:stretch/>
        </p:blipFill>
        <p:spPr>
          <a:xfrm>
            <a:off x="4350352" y="2253887"/>
            <a:ext cx="2031390" cy="108208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F76619-9A6E-428E-B336-8F6D9F57692A}"/>
              </a:ext>
            </a:extLst>
          </p:cNvPr>
          <p:cNvSpPr txBox="1"/>
          <p:nvPr/>
        </p:nvSpPr>
        <p:spPr>
          <a:xfrm>
            <a:off x="5876859" y="3673162"/>
            <a:ext cx="146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rgbClr val="1CADE4"/>
                </a:solidFill>
                <a:latin typeface="Gill Sans MT Condensed" panose="020B0506020104020203" pitchFamily="34" charset="0"/>
              </a:rPr>
              <a:t>LISCOOL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DDE59C1-3F5D-4DB5-9E62-A8F4FFE9F054}"/>
              </a:ext>
            </a:extLst>
          </p:cNvPr>
          <p:cNvGrpSpPr/>
          <p:nvPr/>
        </p:nvGrpSpPr>
        <p:grpSpPr>
          <a:xfrm>
            <a:off x="4948494" y="4670391"/>
            <a:ext cx="3321737" cy="1271427"/>
            <a:chOff x="4750547" y="4584050"/>
            <a:chExt cx="3321737" cy="127142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2A4ABDB-21BD-4E83-A776-71C0939EE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547" y="4584050"/>
              <a:ext cx="2343644" cy="1271427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48364B10-E535-46F9-9284-C42E5792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4801" y="4584050"/>
              <a:ext cx="987483" cy="1271427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A1C29D-BAB6-42AC-A2D5-4ED2F0CB0CD1}"/>
              </a:ext>
            </a:extLst>
          </p:cNvPr>
          <p:cNvSpPr txBox="1"/>
          <p:nvPr/>
        </p:nvSpPr>
        <p:spPr>
          <a:xfrm>
            <a:off x="6239816" y="6010704"/>
            <a:ext cx="290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33CCFF"/>
                </a:solidFill>
                <a:hlinkClick r:id="rId9"/>
              </a:rPr>
              <a:t>https://lisboainteligente.cm-lisboa.pt</a:t>
            </a:r>
            <a:endParaRPr lang="pt-PT" sz="1400" dirty="0">
              <a:solidFill>
                <a:srgbClr val="33CCFF"/>
              </a:solidFill>
            </a:endParaRPr>
          </a:p>
          <a:p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82EB5B8-AF9A-4DB4-B3C9-88D15BAA3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59" y="2972430"/>
            <a:ext cx="1893397" cy="323455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BBA2242-02B0-4BDB-9633-4E3D4BD29D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56" y="2974492"/>
            <a:ext cx="374844" cy="3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C6DEF8F9-FFEF-4EDB-8A06-8A7884ED42E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8">
            <a:extLst>
              <a:ext uri="{FF2B5EF4-FFF2-40B4-BE49-F238E27FC236}">
                <a16:creationId xmlns:a16="http://schemas.microsoft.com/office/drawing/2014/main" id="{E0747CA7-2579-4FF5-95CF-E3FA65C9E1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1" y="6400800"/>
            <a:ext cx="914161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1C63BD94-CA0C-4C27-BB07-89F71DEA2D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482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EE1530B0-6F96-46C0-8B3E-3215CB756B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754910CF-1B56-45D3-960A-E89F7B3B91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6669F804-A677-4B75-95F4-A5E4426FB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0A00C5-7913-484B-B208-B48A0B21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5E28CD1-9DA2-4468-9636-CA4AEB4D09EA}" type="datetime1">
              <a:rPr lang="pt-PT" sz="1400" smtClean="0">
                <a:latin typeface="Century Gothic" panose="020B0502020202020204" pitchFamily="34" charset="0"/>
              </a:rPr>
              <a:t>29/04/2018</a:t>
            </a:fld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1F0C01-4E27-4326-84FD-3F4B9A0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400" kern="1200" cap="all" baseline="0" dirty="0">
                <a:latin typeface="Century Gothic" panose="020B0502020202020204" pitchFamily="34" charset="0"/>
              </a:rPr>
              <a:t>ADEETC – LEIC – </a:t>
            </a:r>
            <a:r>
              <a:rPr lang="en-US" sz="1400" kern="1200" cap="all" baseline="0" dirty="0" err="1">
                <a:latin typeface="Century Gothic" panose="020B0502020202020204" pitchFamily="34" charset="0"/>
              </a:rPr>
              <a:t>Projeto</a:t>
            </a:r>
            <a:r>
              <a:rPr lang="en-US" sz="1400" kern="1200" cap="all" baseline="0" dirty="0">
                <a:latin typeface="Century Gothic" panose="020B0502020202020204" pitchFamily="34" charset="0"/>
              </a:rPr>
              <a:t> e </a:t>
            </a:r>
            <a:r>
              <a:rPr lang="en-US" sz="1400" kern="1200" cap="all" baseline="0" dirty="0" err="1">
                <a:latin typeface="Century Gothic" panose="020B0502020202020204" pitchFamily="34" charset="0"/>
              </a:rPr>
              <a:t>Seminário</a:t>
            </a:r>
            <a:r>
              <a:rPr lang="en-US" sz="1400" kern="1200" cap="all" baseline="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21F4CE9-D829-4EFA-A351-263B0E3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A6F0ABA-54C7-4821-9DB6-196404B992FD}" type="slidenum">
              <a:rPr lang="en-US" sz="1400">
                <a:latin typeface="Century Gothic" panose="020B0502020202020204" pitchFamily="34" charset="0"/>
              </a:rPr>
              <a:pPr defTabSz="457200">
                <a:spcAft>
                  <a:spcPts val="600"/>
                </a:spcAft>
              </a:pPr>
              <a:t>7</a:t>
            </a:fld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0" name="Título 10">
            <a:extLst>
              <a:ext uri="{FF2B5EF4-FFF2-40B4-BE49-F238E27FC236}">
                <a16:creationId xmlns:a16="http://schemas.microsoft.com/office/drawing/2014/main" id="{3A2D5D80-9E79-44B2-B447-6C4B7259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95" y="516835"/>
            <a:ext cx="2520536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Conclusões</a:t>
            </a:r>
          </a:p>
        </p:txBody>
      </p:sp>
      <p:graphicFrame>
        <p:nvGraphicFramePr>
          <p:cNvPr id="40" name="Marcador de Posição de Conteúdo 3">
            <a:extLst>
              <a:ext uri="{FF2B5EF4-FFF2-40B4-BE49-F238E27FC236}">
                <a16:creationId xmlns:a16="http://schemas.microsoft.com/office/drawing/2014/main" id="{302431D1-E9A3-4C6C-90F2-86311736B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02178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B4B68EF2-B5A7-49ED-BD7D-EEA9C2BD1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9" y="2245949"/>
            <a:ext cx="1221182" cy="1157305"/>
          </a:xfrm>
          <a:prstGeom prst="ellipse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4676A1C-BD58-4BFA-8869-F77A4ECF1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45" y="924476"/>
            <a:ext cx="1177200" cy="1177200"/>
          </a:xfrm>
          <a:prstGeom prst="ellipse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6941554-51AE-48CA-9A5F-1769B30CBE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30" y="3547527"/>
            <a:ext cx="1152000" cy="1152000"/>
          </a:xfrm>
          <a:prstGeom prst="ellipse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5675250-A4EF-4B10-9328-7077DF86B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44" y="4843800"/>
            <a:ext cx="1196865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07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iva">
  <a:themeElements>
    <a:clrScheme name="Personalizado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1CADE4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922</TotalTime>
  <Words>308</Words>
  <Application>Microsoft Office PowerPoint</Application>
  <PresentationFormat>Apresentação no Ecrã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Gill Sans MT</vt:lpstr>
      <vt:lpstr>Gill Sans MT Condensed</vt:lpstr>
      <vt:lpstr>Wingdings 2</vt:lpstr>
      <vt:lpstr>HDOfficeLightV0</vt:lpstr>
      <vt:lpstr>Retrospetiva</vt:lpstr>
      <vt:lpstr>Smart Cities</vt:lpstr>
      <vt:lpstr>Sumário </vt:lpstr>
      <vt:lpstr>O que é uma Smart City?</vt:lpstr>
      <vt:lpstr>Tecnologias utilizadas nas Smart Cities</vt:lpstr>
      <vt:lpstr>Objetivos das Smart Cities</vt:lpstr>
      <vt:lpstr>Lisboa – Uma Cidade Inteligente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</dc:title>
  <dc:creator>Inês Soares</dc:creator>
  <cp:lastModifiedBy>Inês Soares</cp:lastModifiedBy>
  <cp:revision>71</cp:revision>
  <dcterms:created xsi:type="dcterms:W3CDTF">2018-04-09T17:57:35Z</dcterms:created>
  <dcterms:modified xsi:type="dcterms:W3CDTF">2018-04-29T13:31:02Z</dcterms:modified>
</cp:coreProperties>
</file>