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9A7"/>
    <a:srgbClr val="FF3333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7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0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6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7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300-0444-4CE7-907B-B7E5D4BCB335}" type="datetimeFigureOut">
              <a:rPr lang="pt-PT" smtClean="0"/>
              <a:t>26/04/2018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1CCC-0F7D-4AAC-9967-C7605D8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80" y="1596681"/>
            <a:ext cx="9309463" cy="161226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>
                <a:solidFill>
                  <a:schemeClr val="tx1"/>
                </a:solidFill>
                <a:cs typeface="Arial" panose="020B0604020202020204" pitchFamily="34" charset="0"/>
              </a:rPr>
              <a:t>Segurança da informação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FEBC7E0-8526-4F49-B421-4E8F84DD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80" y="3518185"/>
            <a:ext cx="7543800" cy="857250"/>
          </a:xfrm>
        </p:spPr>
        <p:txBody>
          <a:bodyPr>
            <a:normAutofit/>
          </a:bodyPr>
          <a:lstStyle/>
          <a:p>
            <a:pPr algn="l"/>
            <a:r>
              <a:rPr lang="pt-PT" sz="1400" dirty="0">
                <a:cs typeface="Arial" panose="020B0604020202020204" pitchFamily="34" charset="0"/>
              </a:rPr>
              <a:t>Projeto e Seminário</a:t>
            </a:r>
          </a:p>
          <a:p>
            <a:pPr algn="l"/>
            <a:r>
              <a:rPr lang="pt-PT" sz="1400" dirty="0">
                <a:cs typeface="Arial" panose="020B0604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F35A96-4962-4BD7-B1A5-22621576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3" y="-15583"/>
            <a:ext cx="2281440" cy="1612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29C821-E5BF-4F84-AF45-156D950C1254}"/>
              </a:ext>
            </a:extLst>
          </p:cNvPr>
          <p:cNvSpPr txBox="1"/>
          <p:nvPr/>
        </p:nvSpPr>
        <p:spPr>
          <a:xfrm>
            <a:off x="83105" y="6296939"/>
            <a:ext cx="44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Orientadores: Nuno </a:t>
            </a:r>
            <a:r>
              <a:rPr lang="pt-PT" dirty="0" err="1"/>
              <a:t>Datia</a:t>
            </a:r>
            <a:r>
              <a:rPr lang="pt-PT" dirty="0"/>
              <a:t>  | Matilde Pato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5A6DD-EA48-41E0-B69D-6A51C4127E7C}"/>
              </a:ext>
            </a:extLst>
          </p:cNvPr>
          <p:cNvSpPr txBox="1"/>
          <p:nvPr/>
        </p:nvSpPr>
        <p:spPr>
          <a:xfrm>
            <a:off x="4994912" y="6296939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Autor: Nuno Veloso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DD5623-3444-453D-99EE-6952B90F92D3}"/>
              </a:ext>
            </a:extLst>
          </p:cNvPr>
          <p:cNvSpPr txBox="1"/>
          <p:nvPr/>
        </p:nvSpPr>
        <p:spPr>
          <a:xfrm>
            <a:off x="10049882" y="62969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25/04/2018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A896E0-63A0-4759-AF35-97051F673360}"/>
              </a:ext>
            </a:extLst>
          </p:cNvPr>
          <p:cNvSpPr/>
          <p:nvPr/>
        </p:nvSpPr>
        <p:spPr>
          <a:xfrm>
            <a:off x="2239736" y="379204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405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3540CE-C38D-408A-96CC-00279711764E}"/>
              </a:ext>
            </a:extLst>
          </p:cNvPr>
          <p:cNvSpPr txBox="1">
            <a:spLocks/>
          </p:cNvSpPr>
          <p:nvPr/>
        </p:nvSpPr>
        <p:spPr>
          <a:xfrm>
            <a:off x="838200" y="3426823"/>
            <a:ext cx="7060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+mn-lt"/>
                <a:cs typeface="Arial" panose="020B0604020202020204" pitchFamily="34" charset="0"/>
              </a:rPr>
              <a:t>Onde existe a informação?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D9C56-6B18-4284-AE9B-C6B581540511}"/>
              </a:ext>
            </a:extLst>
          </p:cNvPr>
          <p:cNvSpPr txBox="1"/>
          <p:nvPr/>
        </p:nvSpPr>
        <p:spPr>
          <a:xfrm>
            <a:off x="838200" y="757645"/>
            <a:ext cx="600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>
                <a:cs typeface="Arial" panose="020B0604020202020204" pitchFamily="34" charset="0"/>
              </a:rPr>
              <a:t>O que é a informação?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21836A-E728-48F8-9EFA-D6675789CDD7}"/>
              </a:ext>
            </a:extLst>
          </p:cNvPr>
          <p:cNvSpPr txBox="1"/>
          <p:nvPr/>
        </p:nvSpPr>
        <p:spPr>
          <a:xfrm>
            <a:off x="838200" y="2076844"/>
            <a:ext cx="431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	dados + contexto = informação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102849-8B12-46C6-B1B9-B85AF0F20784}"/>
              </a:ext>
            </a:extLst>
          </p:cNvPr>
          <p:cNvSpPr txBox="1"/>
          <p:nvPr/>
        </p:nvSpPr>
        <p:spPr>
          <a:xfrm>
            <a:off x="838200" y="4841964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	comunicações</a:t>
            </a:r>
          </a:p>
        </p:txBody>
      </p:sp>
    </p:spTree>
    <p:extLst>
      <p:ext uri="{BB962C8B-B14F-4D97-AF65-F5344CB8AC3E}">
        <p14:creationId xmlns:p14="http://schemas.microsoft.com/office/powerpoint/2010/main" val="477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1A3863-D7DF-4F2B-902C-AC8F4000A3AB}"/>
              </a:ext>
            </a:extLst>
          </p:cNvPr>
          <p:cNvSpPr txBox="1"/>
          <p:nvPr/>
        </p:nvSpPr>
        <p:spPr>
          <a:xfrm>
            <a:off x="2969695" y="384282"/>
            <a:ext cx="6252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Propriedades da SI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BC6D7A-B81F-4E65-ADE6-DB5318AEC1B8}"/>
              </a:ext>
            </a:extLst>
          </p:cNvPr>
          <p:cNvSpPr txBox="1"/>
          <p:nvPr/>
        </p:nvSpPr>
        <p:spPr>
          <a:xfrm>
            <a:off x="687977" y="2081349"/>
            <a:ext cx="5233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Confidencialidade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Integridade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102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stidor.pt/imagens/balan%C3%A7a.jpg">
            <a:extLst>
              <a:ext uri="{FF2B5EF4-FFF2-40B4-BE49-F238E27FC236}">
                <a16:creationId xmlns:a16="http://schemas.microsoft.com/office/drawing/2014/main" id="{0610E75B-C3BA-4CE0-8B58-953DFA32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49" y="2541937"/>
            <a:ext cx="4338501" cy="28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3A3EFF-BDEC-4FED-8D28-97338A0FE072}"/>
              </a:ext>
            </a:extLst>
          </p:cNvPr>
          <p:cNvSpPr txBox="1"/>
          <p:nvPr/>
        </p:nvSpPr>
        <p:spPr>
          <a:xfrm>
            <a:off x="2593854" y="313119"/>
            <a:ext cx="70042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400" dirty="0"/>
              <a:t>Existe 100% de </a:t>
            </a:r>
          </a:p>
          <a:p>
            <a:pPr algn="ctr"/>
            <a:r>
              <a:rPr lang="pt-PT" sz="4400" dirty="0"/>
              <a:t>segurança da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22364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1CEDDA-59CC-47C0-81BF-4727A83E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87" y="1912536"/>
            <a:ext cx="4079421" cy="40794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FA8929-CA9E-4928-9B15-5AAB88A67BF8}"/>
              </a:ext>
            </a:extLst>
          </p:cNvPr>
          <p:cNvSpPr txBox="1"/>
          <p:nvPr/>
        </p:nvSpPr>
        <p:spPr>
          <a:xfrm>
            <a:off x="760980" y="255979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1 – Como garantir a segurança </a:t>
            </a:r>
          </a:p>
          <a:p>
            <a:r>
              <a:rPr lang="pt-PT" sz="4400" dirty="0"/>
              <a:t>nas casas inteligentes?</a:t>
            </a:r>
          </a:p>
        </p:txBody>
      </p:sp>
    </p:spTree>
    <p:extLst>
      <p:ext uri="{BB962C8B-B14F-4D97-AF65-F5344CB8AC3E}">
        <p14:creationId xmlns:p14="http://schemas.microsoft.com/office/powerpoint/2010/main" val="39063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758764-93FC-4215-9210-49F27E5136C8}"/>
              </a:ext>
            </a:extLst>
          </p:cNvPr>
          <p:cNvSpPr txBox="1"/>
          <p:nvPr/>
        </p:nvSpPr>
        <p:spPr>
          <a:xfrm>
            <a:off x="760979" y="228545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2 – Como garantir a segurança </a:t>
            </a:r>
          </a:p>
          <a:p>
            <a:r>
              <a:rPr lang="pt-PT" sz="4400" dirty="0"/>
              <a:t>nas cidades inteligentes?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42B03-95E5-44C5-B997-61DEEEE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90" y="1873270"/>
            <a:ext cx="6298813" cy="40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8206DC-D027-43D5-94E6-9C73064B455A}"/>
              </a:ext>
            </a:extLst>
          </p:cNvPr>
          <p:cNvSpPr txBox="1"/>
          <p:nvPr/>
        </p:nvSpPr>
        <p:spPr>
          <a:xfrm>
            <a:off x="4152198" y="2967335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52257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88</Words>
  <Application>Microsoft Office PowerPoint</Application>
  <PresentationFormat>Ecrã Panorâmico</PresentationFormat>
  <Paragraphs>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Galeria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Nuno Veloso</dc:creator>
  <cp:lastModifiedBy>Nuno Veloso</cp:lastModifiedBy>
  <cp:revision>23</cp:revision>
  <dcterms:created xsi:type="dcterms:W3CDTF">2018-04-22T18:25:45Z</dcterms:created>
  <dcterms:modified xsi:type="dcterms:W3CDTF">2018-04-26T20:37:18Z</dcterms:modified>
</cp:coreProperties>
</file>