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CBA"/>
    <a:srgbClr val="77D39A"/>
    <a:srgbClr val="8EDAAB"/>
    <a:srgbClr val="8EDA8E"/>
    <a:srgbClr val="75D175"/>
    <a:srgbClr val="339933"/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8F3ADF-2E00-46BF-B94F-2A24D3D9FC7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B7E54EE-4720-48CA-AB50-7D00EC81B517}">
      <dgm:prSet custT="1"/>
      <dgm:spPr>
        <a:solidFill>
          <a:srgbClr val="D4ECBA">
            <a:alpha val="89804"/>
          </a:srgbClr>
        </a:solidFill>
      </dgm:spPr>
      <dgm:t>
        <a:bodyPr/>
        <a:lstStyle/>
        <a:p>
          <a:pPr algn="ctr"/>
          <a:r>
            <a:rPr lang="pt-PT" sz="2000" b="1" dirty="0"/>
            <a:t>Introdução</a:t>
          </a:r>
          <a:endParaRPr lang="en-US" sz="2000" b="1" dirty="0"/>
        </a:p>
      </dgm:t>
    </dgm:pt>
    <dgm:pt modelId="{791AB84B-FF89-44A4-96D6-65D7BAAD3746}" type="parTrans" cxnId="{C028B894-78FD-492B-BCA2-5CC90824AD33}">
      <dgm:prSet/>
      <dgm:spPr/>
      <dgm:t>
        <a:bodyPr/>
        <a:lstStyle/>
        <a:p>
          <a:endParaRPr lang="en-US"/>
        </a:p>
      </dgm:t>
    </dgm:pt>
    <dgm:pt modelId="{19CE94DA-7144-469F-B262-F5077C12D8B9}" type="sibTrans" cxnId="{C028B894-78FD-492B-BCA2-5CC90824AD33}">
      <dgm:prSet phldrT="1" phldr="0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/>
            <a:t>1</a:t>
          </a:r>
        </a:p>
      </dgm:t>
    </dgm:pt>
    <dgm:pt modelId="{56DC9FFA-B570-485B-95A3-35186F91FF7B}">
      <dgm:prSet custT="1"/>
      <dgm:spPr>
        <a:solidFill>
          <a:srgbClr val="D4ECBA">
            <a:alpha val="90000"/>
          </a:srgbClr>
        </a:solidFill>
      </dgm:spPr>
      <dgm:t>
        <a:bodyPr/>
        <a:lstStyle/>
        <a:p>
          <a:pPr algn="ctr"/>
          <a:r>
            <a:rPr lang="pt-PT" sz="1600" b="1" dirty="0"/>
            <a:t>Como funcionam casas inteligentes</a:t>
          </a:r>
          <a:endParaRPr lang="en-US" sz="1600" b="1" dirty="0"/>
        </a:p>
      </dgm:t>
    </dgm:pt>
    <dgm:pt modelId="{86926504-5C5F-432D-88D7-BACE7CDC292B}" type="parTrans" cxnId="{0DE1C958-F5B0-4BAE-B1F7-04BD61651C84}">
      <dgm:prSet/>
      <dgm:spPr/>
      <dgm:t>
        <a:bodyPr/>
        <a:lstStyle/>
        <a:p>
          <a:endParaRPr lang="en-US"/>
        </a:p>
      </dgm:t>
    </dgm:pt>
    <dgm:pt modelId="{9801333D-7C18-404C-880C-A0C6A90399F1}" type="sibTrans" cxnId="{0DE1C958-F5B0-4BAE-B1F7-04BD61651C84}">
      <dgm:prSet phldrT="2" phldr="0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/>
            <a:t>2</a:t>
          </a:r>
        </a:p>
      </dgm:t>
    </dgm:pt>
    <dgm:pt modelId="{4BBC12E3-AF06-4239-BB72-AB69FF9CCBD0}">
      <dgm:prSet custT="1"/>
      <dgm:spPr>
        <a:solidFill>
          <a:srgbClr val="D4ECBA">
            <a:alpha val="90000"/>
          </a:srgbClr>
        </a:solidFill>
      </dgm:spPr>
      <dgm:t>
        <a:bodyPr/>
        <a:lstStyle/>
        <a:p>
          <a:pPr algn="ctr"/>
          <a:r>
            <a:rPr lang="pt-PT" sz="1600" b="1" dirty="0"/>
            <a:t>Exemplos de tecnologias numa casa inteligente</a:t>
          </a:r>
          <a:endParaRPr lang="en-US" sz="1600" b="1" dirty="0"/>
        </a:p>
      </dgm:t>
    </dgm:pt>
    <dgm:pt modelId="{94085B92-D37D-4088-8BEA-F82CBFB73D37}" type="parTrans" cxnId="{BA682151-8276-469D-A976-BE78FC85C172}">
      <dgm:prSet/>
      <dgm:spPr/>
      <dgm:t>
        <a:bodyPr/>
        <a:lstStyle/>
        <a:p>
          <a:endParaRPr lang="en-US"/>
        </a:p>
      </dgm:t>
    </dgm:pt>
    <dgm:pt modelId="{79589822-F212-459E-A0E8-B1B1376D4329}" type="sibTrans" cxnId="{BA682151-8276-469D-A976-BE78FC85C172}">
      <dgm:prSet phldrT="3" phldr="0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/>
            <a:t>3</a:t>
          </a:r>
        </a:p>
      </dgm:t>
    </dgm:pt>
    <dgm:pt modelId="{ACDA6A33-A8EE-4AEC-A92C-5766107B6859}">
      <dgm:prSet custT="1"/>
      <dgm:spPr>
        <a:solidFill>
          <a:srgbClr val="D4ECBA">
            <a:alpha val="90000"/>
          </a:srgbClr>
        </a:solidFill>
      </dgm:spPr>
      <dgm:t>
        <a:bodyPr/>
        <a:lstStyle/>
        <a:p>
          <a:pPr algn="ctr"/>
          <a:r>
            <a:rPr lang="pt-PT" sz="2000" b="1" dirty="0"/>
            <a:t>Prós e Contras</a:t>
          </a:r>
          <a:endParaRPr lang="en-US" sz="2000" b="1" dirty="0"/>
        </a:p>
      </dgm:t>
    </dgm:pt>
    <dgm:pt modelId="{AB95EA2D-7A68-4DC8-AA19-4C4B41699689}" type="parTrans" cxnId="{50931158-F29D-4AF4-BB14-64AE3F6306B4}">
      <dgm:prSet/>
      <dgm:spPr/>
      <dgm:t>
        <a:bodyPr/>
        <a:lstStyle/>
        <a:p>
          <a:endParaRPr lang="en-US"/>
        </a:p>
      </dgm:t>
    </dgm:pt>
    <dgm:pt modelId="{0E46570F-39E6-499E-BDE3-3E483CC664B1}" type="sibTrans" cxnId="{50931158-F29D-4AF4-BB14-64AE3F6306B4}">
      <dgm:prSet phldrT="4" phldr="0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/>
            <a:t>4</a:t>
          </a:r>
        </a:p>
      </dgm:t>
    </dgm:pt>
    <dgm:pt modelId="{C63FABBC-2C9B-44E6-99EB-BC62DDF84935}">
      <dgm:prSet custT="1"/>
      <dgm:spPr>
        <a:solidFill>
          <a:srgbClr val="D4ECBA">
            <a:alpha val="90000"/>
          </a:srgbClr>
        </a:solidFill>
      </dgm:spPr>
      <dgm:t>
        <a:bodyPr/>
        <a:lstStyle/>
        <a:p>
          <a:pPr algn="ctr"/>
          <a:r>
            <a:rPr lang="en-US" sz="2000" b="1" dirty="0" err="1"/>
            <a:t>Conclusão</a:t>
          </a:r>
          <a:endParaRPr lang="en-US" sz="2000" b="1" dirty="0"/>
        </a:p>
      </dgm:t>
    </dgm:pt>
    <dgm:pt modelId="{984CA092-28EF-4AC1-9DCF-D0DA9F02F8EF}" type="parTrans" cxnId="{4BE12207-B2E0-4648-8764-A96764DADAAE}">
      <dgm:prSet/>
      <dgm:spPr/>
      <dgm:t>
        <a:bodyPr/>
        <a:lstStyle/>
        <a:p>
          <a:endParaRPr lang="en-US"/>
        </a:p>
      </dgm:t>
    </dgm:pt>
    <dgm:pt modelId="{43F5A432-EE5B-45D8-92A7-9BFFF91E367D}" type="sibTrans" cxnId="{4BE12207-B2E0-4648-8764-A96764DADAAE}">
      <dgm:prSet phldrT="5" phldr="0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/>
            <a:t>5</a:t>
          </a:r>
        </a:p>
      </dgm:t>
    </dgm:pt>
    <dgm:pt modelId="{55586BFC-E02A-4785-B3D5-D6DEBD38E4E6}" type="pres">
      <dgm:prSet presAssocID="{518F3ADF-2E00-46BF-B94F-2A24D3D9FC70}" presName="Name0" presStyleCnt="0">
        <dgm:presLayoutVars>
          <dgm:animLvl val="lvl"/>
          <dgm:resizeHandles val="exact"/>
        </dgm:presLayoutVars>
      </dgm:prSet>
      <dgm:spPr/>
    </dgm:pt>
    <dgm:pt modelId="{4F136A82-9B64-473F-A110-881DB29D7911}" type="pres">
      <dgm:prSet presAssocID="{AB7E54EE-4720-48CA-AB50-7D00EC81B517}" presName="compositeNode" presStyleCnt="0">
        <dgm:presLayoutVars>
          <dgm:bulletEnabled val="1"/>
        </dgm:presLayoutVars>
      </dgm:prSet>
      <dgm:spPr/>
    </dgm:pt>
    <dgm:pt modelId="{F1399BEF-290A-44DE-89D0-A0B9A95E0263}" type="pres">
      <dgm:prSet presAssocID="{AB7E54EE-4720-48CA-AB50-7D00EC81B517}" presName="bgRect" presStyleLbl="bgAccFollowNode1" presStyleIdx="0" presStyleCnt="5"/>
      <dgm:spPr/>
    </dgm:pt>
    <dgm:pt modelId="{7D00D69F-543E-44AD-9D06-2974AA3588BB}" type="pres">
      <dgm:prSet presAssocID="{19CE94DA-7144-469F-B262-F5077C12D8B9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54D65484-DB2C-4408-ACD8-D6AEFFC1E8A4}" type="pres">
      <dgm:prSet presAssocID="{AB7E54EE-4720-48CA-AB50-7D00EC81B517}" presName="bottomLine" presStyleLbl="alignNode1" presStyleIdx="1" presStyleCnt="10">
        <dgm:presLayoutVars/>
      </dgm:prSet>
      <dgm:spPr>
        <a:solidFill>
          <a:srgbClr val="92D050"/>
        </a:solidFill>
        <a:ln>
          <a:solidFill>
            <a:srgbClr val="92D050"/>
          </a:solidFill>
        </a:ln>
      </dgm:spPr>
    </dgm:pt>
    <dgm:pt modelId="{7EAD8294-6390-41A2-9728-93F783E23D1A}" type="pres">
      <dgm:prSet presAssocID="{AB7E54EE-4720-48CA-AB50-7D00EC81B517}" presName="nodeText" presStyleLbl="bgAccFollowNode1" presStyleIdx="0" presStyleCnt="5">
        <dgm:presLayoutVars>
          <dgm:bulletEnabled val="1"/>
        </dgm:presLayoutVars>
      </dgm:prSet>
      <dgm:spPr/>
    </dgm:pt>
    <dgm:pt modelId="{32EF03BF-03A4-4776-BA4E-02978FCD6C59}" type="pres">
      <dgm:prSet presAssocID="{19CE94DA-7144-469F-B262-F5077C12D8B9}" presName="sibTrans" presStyleCnt="0"/>
      <dgm:spPr/>
    </dgm:pt>
    <dgm:pt modelId="{3D64CD21-C262-4CCF-A16E-3792D4BBC175}" type="pres">
      <dgm:prSet presAssocID="{56DC9FFA-B570-485B-95A3-35186F91FF7B}" presName="compositeNode" presStyleCnt="0">
        <dgm:presLayoutVars>
          <dgm:bulletEnabled val="1"/>
        </dgm:presLayoutVars>
      </dgm:prSet>
      <dgm:spPr/>
    </dgm:pt>
    <dgm:pt modelId="{D21F70E5-3D01-449D-823F-37F7EDC6ADC5}" type="pres">
      <dgm:prSet presAssocID="{56DC9FFA-B570-485B-95A3-35186F91FF7B}" presName="bgRect" presStyleLbl="bgAccFollowNode1" presStyleIdx="1" presStyleCnt="5"/>
      <dgm:spPr/>
    </dgm:pt>
    <dgm:pt modelId="{4700E2C7-C79C-4941-99A8-28CCD4FBD189}" type="pres">
      <dgm:prSet presAssocID="{9801333D-7C18-404C-880C-A0C6A90399F1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0927B764-6973-4AC8-B9A1-DDFDA3BBE141}" type="pres">
      <dgm:prSet presAssocID="{56DC9FFA-B570-485B-95A3-35186F91FF7B}" presName="bottomLine" presStyleLbl="alignNode1" presStyleIdx="3" presStyleCnt="10">
        <dgm:presLayoutVars/>
      </dgm:prSet>
      <dgm:spPr>
        <a:solidFill>
          <a:srgbClr val="92D050"/>
        </a:solidFill>
        <a:ln>
          <a:solidFill>
            <a:srgbClr val="92D050"/>
          </a:solidFill>
        </a:ln>
      </dgm:spPr>
    </dgm:pt>
    <dgm:pt modelId="{0F0D27B4-E1D3-4432-A6BD-82E27BEF22EA}" type="pres">
      <dgm:prSet presAssocID="{56DC9FFA-B570-485B-95A3-35186F91FF7B}" presName="nodeText" presStyleLbl="bgAccFollowNode1" presStyleIdx="1" presStyleCnt="5">
        <dgm:presLayoutVars>
          <dgm:bulletEnabled val="1"/>
        </dgm:presLayoutVars>
      </dgm:prSet>
      <dgm:spPr/>
    </dgm:pt>
    <dgm:pt modelId="{A4402051-0136-48ED-9B02-243E4556B6B5}" type="pres">
      <dgm:prSet presAssocID="{9801333D-7C18-404C-880C-A0C6A90399F1}" presName="sibTrans" presStyleCnt="0"/>
      <dgm:spPr/>
    </dgm:pt>
    <dgm:pt modelId="{D65CA1B5-2A77-47C0-8239-01FA1A367680}" type="pres">
      <dgm:prSet presAssocID="{4BBC12E3-AF06-4239-BB72-AB69FF9CCBD0}" presName="compositeNode" presStyleCnt="0">
        <dgm:presLayoutVars>
          <dgm:bulletEnabled val="1"/>
        </dgm:presLayoutVars>
      </dgm:prSet>
      <dgm:spPr/>
    </dgm:pt>
    <dgm:pt modelId="{1F120E3C-40EF-4424-9877-FA25F6028101}" type="pres">
      <dgm:prSet presAssocID="{4BBC12E3-AF06-4239-BB72-AB69FF9CCBD0}" presName="bgRect" presStyleLbl="bgAccFollowNode1" presStyleIdx="2" presStyleCnt="5"/>
      <dgm:spPr/>
    </dgm:pt>
    <dgm:pt modelId="{9F9666E3-5DCE-4044-B462-9BD631F5F1A3}" type="pres">
      <dgm:prSet presAssocID="{79589822-F212-459E-A0E8-B1B1376D4329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41D465AC-4832-412B-8CDB-AD5BAEBBBB02}" type="pres">
      <dgm:prSet presAssocID="{4BBC12E3-AF06-4239-BB72-AB69FF9CCBD0}" presName="bottomLine" presStyleLbl="alignNode1" presStyleIdx="5" presStyleCnt="10">
        <dgm:presLayoutVars/>
      </dgm:prSet>
      <dgm:spPr>
        <a:solidFill>
          <a:srgbClr val="92D050"/>
        </a:solidFill>
        <a:ln>
          <a:solidFill>
            <a:srgbClr val="92D050"/>
          </a:solidFill>
        </a:ln>
      </dgm:spPr>
    </dgm:pt>
    <dgm:pt modelId="{147104E6-A222-4556-AF76-FFC07A8AADF8}" type="pres">
      <dgm:prSet presAssocID="{4BBC12E3-AF06-4239-BB72-AB69FF9CCBD0}" presName="nodeText" presStyleLbl="bgAccFollowNode1" presStyleIdx="2" presStyleCnt="5">
        <dgm:presLayoutVars>
          <dgm:bulletEnabled val="1"/>
        </dgm:presLayoutVars>
      </dgm:prSet>
      <dgm:spPr/>
    </dgm:pt>
    <dgm:pt modelId="{185125A7-A7D6-472A-9158-90E1FEFEB68E}" type="pres">
      <dgm:prSet presAssocID="{79589822-F212-459E-A0E8-B1B1376D4329}" presName="sibTrans" presStyleCnt="0"/>
      <dgm:spPr/>
    </dgm:pt>
    <dgm:pt modelId="{04785FC2-BEEC-491C-8806-DA319EA8D6B6}" type="pres">
      <dgm:prSet presAssocID="{ACDA6A33-A8EE-4AEC-A92C-5766107B6859}" presName="compositeNode" presStyleCnt="0">
        <dgm:presLayoutVars>
          <dgm:bulletEnabled val="1"/>
        </dgm:presLayoutVars>
      </dgm:prSet>
      <dgm:spPr/>
    </dgm:pt>
    <dgm:pt modelId="{35C73F8D-A9A3-4A30-8CAB-DF7B69DF2423}" type="pres">
      <dgm:prSet presAssocID="{ACDA6A33-A8EE-4AEC-A92C-5766107B6859}" presName="bgRect" presStyleLbl="bgAccFollowNode1" presStyleIdx="3" presStyleCnt="5"/>
      <dgm:spPr/>
    </dgm:pt>
    <dgm:pt modelId="{7700D1B5-49E4-4439-9598-605C3A0CFD08}" type="pres">
      <dgm:prSet presAssocID="{0E46570F-39E6-499E-BDE3-3E483CC664B1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426D90BD-BEF3-4752-8514-CEF6872755F2}" type="pres">
      <dgm:prSet presAssocID="{ACDA6A33-A8EE-4AEC-A92C-5766107B6859}" presName="bottomLine" presStyleLbl="alignNode1" presStyleIdx="7" presStyleCnt="10">
        <dgm:presLayoutVars/>
      </dgm:prSet>
      <dgm:spPr>
        <a:solidFill>
          <a:srgbClr val="92D050"/>
        </a:solidFill>
        <a:ln>
          <a:solidFill>
            <a:srgbClr val="92D050"/>
          </a:solidFill>
        </a:ln>
      </dgm:spPr>
    </dgm:pt>
    <dgm:pt modelId="{646FCBD5-2362-4B05-89E6-BC53D01460C7}" type="pres">
      <dgm:prSet presAssocID="{ACDA6A33-A8EE-4AEC-A92C-5766107B6859}" presName="nodeText" presStyleLbl="bgAccFollowNode1" presStyleIdx="3" presStyleCnt="5">
        <dgm:presLayoutVars>
          <dgm:bulletEnabled val="1"/>
        </dgm:presLayoutVars>
      </dgm:prSet>
      <dgm:spPr/>
    </dgm:pt>
    <dgm:pt modelId="{7231079F-7A35-4D80-B561-0A1DEFC1D283}" type="pres">
      <dgm:prSet presAssocID="{0E46570F-39E6-499E-BDE3-3E483CC664B1}" presName="sibTrans" presStyleCnt="0"/>
      <dgm:spPr/>
    </dgm:pt>
    <dgm:pt modelId="{26E30C31-1093-4124-876E-269B6589550A}" type="pres">
      <dgm:prSet presAssocID="{C63FABBC-2C9B-44E6-99EB-BC62DDF84935}" presName="compositeNode" presStyleCnt="0">
        <dgm:presLayoutVars>
          <dgm:bulletEnabled val="1"/>
        </dgm:presLayoutVars>
      </dgm:prSet>
      <dgm:spPr/>
    </dgm:pt>
    <dgm:pt modelId="{4875F573-7BE1-4E4D-8B6D-AD1A9ABA6E83}" type="pres">
      <dgm:prSet presAssocID="{C63FABBC-2C9B-44E6-99EB-BC62DDF84935}" presName="bgRect" presStyleLbl="bgAccFollowNode1" presStyleIdx="4" presStyleCnt="5"/>
      <dgm:spPr/>
    </dgm:pt>
    <dgm:pt modelId="{5056DBB3-472D-4623-B4CE-13B074C84A77}" type="pres">
      <dgm:prSet presAssocID="{43F5A432-EE5B-45D8-92A7-9BFFF91E367D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3B4196A2-BD7E-4EA7-9F84-12B5EEACC0AB}" type="pres">
      <dgm:prSet presAssocID="{C63FABBC-2C9B-44E6-99EB-BC62DDF84935}" presName="bottomLine" presStyleLbl="alignNode1" presStyleIdx="9" presStyleCnt="10">
        <dgm:presLayoutVars/>
      </dgm:prSet>
      <dgm:spPr>
        <a:solidFill>
          <a:srgbClr val="92D050"/>
        </a:solidFill>
        <a:ln>
          <a:solidFill>
            <a:srgbClr val="92D050"/>
          </a:solidFill>
        </a:ln>
      </dgm:spPr>
    </dgm:pt>
    <dgm:pt modelId="{F14B0406-793C-4AFE-94A5-8F05DA72B55C}" type="pres">
      <dgm:prSet presAssocID="{C63FABBC-2C9B-44E6-99EB-BC62DDF84935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4BE12207-B2E0-4648-8764-A96764DADAAE}" srcId="{518F3ADF-2E00-46BF-B94F-2A24D3D9FC70}" destId="{C63FABBC-2C9B-44E6-99EB-BC62DDF84935}" srcOrd="4" destOrd="0" parTransId="{984CA092-28EF-4AC1-9DCF-D0DA9F02F8EF}" sibTransId="{43F5A432-EE5B-45D8-92A7-9BFFF91E367D}"/>
    <dgm:cxn modelId="{EF521811-65D2-47AD-862D-757D2FEE613C}" type="presOf" srcId="{AB7E54EE-4720-48CA-AB50-7D00EC81B517}" destId="{7EAD8294-6390-41A2-9728-93F783E23D1A}" srcOrd="1" destOrd="0" presId="urn:microsoft.com/office/officeart/2016/7/layout/BasicLinearProcessNumbered"/>
    <dgm:cxn modelId="{A998D311-F695-40DF-9245-0384B0D0B354}" type="presOf" srcId="{518F3ADF-2E00-46BF-B94F-2A24D3D9FC70}" destId="{55586BFC-E02A-4785-B3D5-D6DEBD38E4E6}" srcOrd="0" destOrd="0" presId="urn:microsoft.com/office/officeart/2016/7/layout/BasicLinearProcessNumbered"/>
    <dgm:cxn modelId="{CA4DF714-5741-410A-A106-FE77282D4BE3}" type="presOf" srcId="{79589822-F212-459E-A0E8-B1B1376D4329}" destId="{9F9666E3-5DCE-4044-B462-9BD631F5F1A3}" srcOrd="0" destOrd="0" presId="urn:microsoft.com/office/officeart/2016/7/layout/BasicLinearProcessNumbered"/>
    <dgm:cxn modelId="{A0942D22-9BAB-4C64-AC3B-D90B1D4B02B1}" type="presOf" srcId="{56DC9FFA-B570-485B-95A3-35186F91FF7B}" destId="{0F0D27B4-E1D3-4432-A6BD-82E27BEF22EA}" srcOrd="1" destOrd="0" presId="urn:microsoft.com/office/officeart/2016/7/layout/BasicLinearProcessNumbered"/>
    <dgm:cxn modelId="{ECF72625-44FD-414D-803A-DDBDBC60AEAB}" type="presOf" srcId="{56DC9FFA-B570-485B-95A3-35186F91FF7B}" destId="{D21F70E5-3D01-449D-823F-37F7EDC6ADC5}" srcOrd="0" destOrd="0" presId="urn:microsoft.com/office/officeart/2016/7/layout/BasicLinearProcessNumbered"/>
    <dgm:cxn modelId="{48CC0C28-5075-4BED-BCAB-BBA21C533D92}" type="presOf" srcId="{ACDA6A33-A8EE-4AEC-A92C-5766107B6859}" destId="{646FCBD5-2362-4B05-89E6-BC53D01460C7}" srcOrd="1" destOrd="0" presId="urn:microsoft.com/office/officeart/2016/7/layout/BasicLinearProcessNumbered"/>
    <dgm:cxn modelId="{ABFBE740-716E-4D8E-BD54-FAC61AECA485}" type="presOf" srcId="{AB7E54EE-4720-48CA-AB50-7D00EC81B517}" destId="{F1399BEF-290A-44DE-89D0-A0B9A95E0263}" srcOrd="0" destOrd="0" presId="urn:microsoft.com/office/officeart/2016/7/layout/BasicLinearProcessNumbered"/>
    <dgm:cxn modelId="{58DF4162-6F4B-4AE6-9351-0CA7541F2B77}" type="presOf" srcId="{4BBC12E3-AF06-4239-BB72-AB69FF9CCBD0}" destId="{1F120E3C-40EF-4424-9877-FA25F6028101}" srcOrd="0" destOrd="0" presId="urn:microsoft.com/office/officeart/2016/7/layout/BasicLinearProcessNumbered"/>
    <dgm:cxn modelId="{5ECE5043-A86D-4D31-8563-849EF775B5E9}" type="presOf" srcId="{4BBC12E3-AF06-4239-BB72-AB69FF9CCBD0}" destId="{147104E6-A222-4556-AF76-FFC07A8AADF8}" srcOrd="1" destOrd="0" presId="urn:microsoft.com/office/officeart/2016/7/layout/BasicLinearProcessNumbered"/>
    <dgm:cxn modelId="{84402468-A6E9-40E3-899C-E6BAF4606DA4}" type="presOf" srcId="{C63FABBC-2C9B-44E6-99EB-BC62DDF84935}" destId="{F14B0406-793C-4AFE-94A5-8F05DA72B55C}" srcOrd="1" destOrd="0" presId="urn:microsoft.com/office/officeart/2016/7/layout/BasicLinearProcessNumbered"/>
    <dgm:cxn modelId="{1800EB6B-B1C8-435E-B089-38727C4B4F0E}" type="presOf" srcId="{ACDA6A33-A8EE-4AEC-A92C-5766107B6859}" destId="{35C73F8D-A9A3-4A30-8CAB-DF7B69DF2423}" srcOrd="0" destOrd="0" presId="urn:microsoft.com/office/officeart/2016/7/layout/BasicLinearProcessNumbered"/>
    <dgm:cxn modelId="{BA682151-8276-469D-A976-BE78FC85C172}" srcId="{518F3ADF-2E00-46BF-B94F-2A24D3D9FC70}" destId="{4BBC12E3-AF06-4239-BB72-AB69FF9CCBD0}" srcOrd="2" destOrd="0" parTransId="{94085B92-D37D-4088-8BEA-F82CBFB73D37}" sibTransId="{79589822-F212-459E-A0E8-B1B1376D4329}"/>
    <dgm:cxn modelId="{50931158-F29D-4AF4-BB14-64AE3F6306B4}" srcId="{518F3ADF-2E00-46BF-B94F-2A24D3D9FC70}" destId="{ACDA6A33-A8EE-4AEC-A92C-5766107B6859}" srcOrd="3" destOrd="0" parTransId="{AB95EA2D-7A68-4DC8-AA19-4C4B41699689}" sibTransId="{0E46570F-39E6-499E-BDE3-3E483CC664B1}"/>
    <dgm:cxn modelId="{0DE1C958-F5B0-4BAE-B1F7-04BD61651C84}" srcId="{518F3ADF-2E00-46BF-B94F-2A24D3D9FC70}" destId="{56DC9FFA-B570-485B-95A3-35186F91FF7B}" srcOrd="1" destOrd="0" parTransId="{86926504-5C5F-432D-88D7-BACE7CDC292B}" sibTransId="{9801333D-7C18-404C-880C-A0C6A90399F1}"/>
    <dgm:cxn modelId="{63B5237D-5855-4EB2-A405-8D0BDE71A2D0}" type="presOf" srcId="{43F5A432-EE5B-45D8-92A7-9BFFF91E367D}" destId="{5056DBB3-472D-4623-B4CE-13B074C84A77}" srcOrd="0" destOrd="0" presId="urn:microsoft.com/office/officeart/2016/7/layout/BasicLinearProcessNumbered"/>
    <dgm:cxn modelId="{C028B894-78FD-492B-BCA2-5CC90824AD33}" srcId="{518F3ADF-2E00-46BF-B94F-2A24D3D9FC70}" destId="{AB7E54EE-4720-48CA-AB50-7D00EC81B517}" srcOrd="0" destOrd="0" parTransId="{791AB84B-FF89-44A4-96D6-65D7BAAD3746}" sibTransId="{19CE94DA-7144-469F-B262-F5077C12D8B9}"/>
    <dgm:cxn modelId="{D5B513CA-1E4C-43F9-AFBA-8A85FF7CBF11}" type="presOf" srcId="{C63FABBC-2C9B-44E6-99EB-BC62DDF84935}" destId="{4875F573-7BE1-4E4D-8B6D-AD1A9ABA6E83}" srcOrd="0" destOrd="0" presId="urn:microsoft.com/office/officeart/2016/7/layout/BasicLinearProcessNumbered"/>
    <dgm:cxn modelId="{613D5EDA-D397-41F4-AFB9-679FE5E6EE21}" type="presOf" srcId="{0E46570F-39E6-499E-BDE3-3E483CC664B1}" destId="{7700D1B5-49E4-4439-9598-605C3A0CFD08}" srcOrd="0" destOrd="0" presId="urn:microsoft.com/office/officeart/2016/7/layout/BasicLinearProcessNumbered"/>
    <dgm:cxn modelId="{3D84FCE4-463C-484E-AB94-06658E5C9E89}" type="presOf" srcId="{9801333D-7C18-404C-880C-A0C6A90399F1}" destId="{4700E2C7-C79C-4941-99A8-28CCD4FBD189}" srcOrd="0" destOrd="0" presId="urn:microsoft.com/office/officeart/2016/7/layout/BasicLinearProcessNumbered"/>
    <dgm:cxn modelId="{26D506F7-0CE7-4CCC-B511-71FE0C4F5D2D}" type="presOf" srcId="{19CE94DA-7144-469F-B262-F5077C12D8B9}" destId="{7D00D69F-543E-44AD-9D06-2974AA3588BB}" srcOrd="0" destOrd="0" presId="urn:microsoft.com/office/officeart/2016/7/layout/BasicLinearProcessNumbered"/>
    <dgm:cxn modelId="{F4F2D0C5-23D4-46AD-8AFF-C8551F1DDC95}" type="presParOf" srcId="{55586BFC-E02A-4785-B3D5-D6DEBD38E4E6}" destId="{4F136A82-9B64-473F-A110-881DB29D7911}" srcOrd="0" destOrd="0" presId="urn:microsoft.com/office/officeart/2016/7/layout/BasicLinearProcessNumbered"/>
    <dgm:cxn modelId="{F9574815-9763-4ABD-97D4-49313493070C}" type="presParOf" srcId="{4F136A82-9B64-473F-A110-881DB29D7911}" destId="{F1399BEF-290A-44DE-89D0-A0B9A95E0263}" srcOrd="0" destOrd="0" presId="urn:microsoft.com/office/officeart/2016/7/layout/BasicLinearProcessNumbered"/>
    <dgm:cxn modelId="{BD15506D-7C7B-4CF8-A1EF-E624434E3E03}" type="presParOf" srcId="{4F136A82-9B64-473F-A110-881DB29D7911}" destId="{7D00D69F-543E-44AD-9D06-2974AA3588BB}" srcOrd="1" destOrd="0" presId="urn:microsoft.com/office/officeart/2016/7/layout/BasicLinearProcessNumbered"/>
    <dgm:cxn modelId="{155EFD15-1BDD-47E3-8F69-8882593EF39D}" type="presParOf" srcId="{4F136A82-9B64-473F-A110-881DB29D7911}" destId="{54D65484-DB2C-4408-ACD8-D6AEFFC1E8A4}" srcOrd="2" destOrd="0" presId="urn:microsoft.com/office/officeart/2016/7/layout/BasicLinearProcessNumbered"/>
    <dgm:cxn modelId="{72FE3CD3-3135-43BF-ABB4-36A95C3A9ABE}" type="presParOf" srcId="{4F136A82-9B64-473F-A110-881DB29D7911}" destId="{7EAD8294-6390-41A2-9728-93F783E23D1A}" srcOrd="3" destOrd="0" presId="urn:microsoft.com/office/officeart/2016/7/layout/BasicLinearProcessNumbered"/>
    <dgm:cxn modelId="{26B454D7-94FC-4972-B26A-E8283E1C13B1}" type="presParOf" srcId="{55586BFC-E02A-4785-B3D5-D6DEBD38E4E6}" destId="{32EF03BF-03A4-4776-BA4E-02978FCD6C59}" srcOrd="1" destOrd="0" presId="urn:microsoft.com/office/officeart/2016/7/layout/BasicLinearProcessNumbered"/>
    <dgm:cxn modelId="{0DC88C69-A633-4AF6-A139-902784BA524A}" type="presParOf" srcId="{55586BFC-E02A-4785-B3D5-D6DEBD38E4E6}" destId="{3D64CD21-C262-4CCF-A16E-3792D4BBC175}" srcOrd="2" destOrd="0" presId="urn:microsoft.com/office/officeart/2016/7/layout/BasicLinearProcessNumbered"/>
    <dgm:cxn modelId="{48ECF8C3-EB07-4C15-8CB3-F5FC237DDD6F}" type="presParOf" srcId="{3D64CD21-C262-4CCF-A16E-3792D4BBC175}" destId="{D21F70E5-3D01-449D-823F-37F7EDC6ADC5}" srcOrd="0" destOrd="0" presId="urn:microsoft.com/office/officeart/2016/7/layout/BasicLinearProcessNumbered"/>
    <dgm:cxn modelId="{020D991C-8BD9-436C-9B23-7C40F34F9D39}" type="presParOf" srcId="{3D64CD21-C262-4CCF-A16E-3792D4BBC175}" destId="{4700E2C7-C79C-4941-99A8-28CCD4FBD189}" srcOrd="1" destOrd="0" presId="urn:microsoft.com/office/officeart/2016/7/layout/BasicLinearProcessNumbered"/>
    <dgm:cxn modelId="{C2DCFA26-855E-4C79-9D5B-02758232DCCF}" type="presParOf" srcId="{3D64CD21-C262-4CCF-A16E-3792D4BBC175}" destId="{0927B764-6973-4AC8-B9A1-DDFDA3BBE141}" srcOrd="2" destOrd="0" presId="urn:microsoft.com/office/officeart/2016/7/layout/BasicLinearProcessNumbered"/>
    <dgm:cxn modelId="{C24D873E-D2FB-4AFD-B4FA-9AD3EAA794B1}" type="presParOf" srcId="{3D64CD21-C262-4CCF-A16E-3792D4BBC175}" destId="{0F0D27B4-E1D3-4432-A6BD-82E27BEF22EA}" srcOrd="3" destOrd="0" presId="urn:microsoft.com/office/officeart/2016/7/layout/BasicLinearProcessNumbered"/>
    <dgm:cxn modelId="{95141687-1ADB-459A-9319-62400848CC56}" type="presParOf" srcId="{55586BFC-E02A-4785-B3D5-D6DEBD38E4E6}" destId="{A4402051-0136-48ED-9B02-243E4556B6B5}" srcOrd="3" destOrd="0" presId="urn:microsoft.com/office/officeart/2016/7/layout/BasicLinearProcessNumbered"/>
    <dgm:cxn modelId="{AEF3BF50-8F28-4A4C-ABC0-AD4CEF764DE0}" type="presParOf" srcId="{55586BFC-E02A-4785-B3D5-D6DEBD38E4E6}" destId="{D65CA1B5-2A77-47C0-8239-01FA1A367680}" srcOrd="4" destOrd="0" presId="urn:microsoft.com/office/officeart/2016/7/layout/BasicLinearProcessNumbered"/>
    <dgm:cxn modelId="{9A595798-D9E5-4340-9184-92C7ACBD8C60}" type="presParOf" srcId="{D65CA1B5-2A77-47C0-8239-01FA1A367680}" destId="{1F120E3C-40EF-4424-9877-FA25F6028101}" srcOrd="0" destOrd="0" presId="urn:microsoft.com/office/officeart/2016/7/layout/BasicLinearProcessNumbered"/>
    <dgm:cxn modelId="{22D8180C-EC7A-4909-91AF-A8BFE07D5B77}" type="presParOf" srcId="{D65CA1B5-2A77-47C0-8239-01FA1A367680}" destId="{9F9666E3-5DCE-4044-B462-9BD631F5F1A3}" srcOrd="1" destOrd="0" presId="urn:microsoft.com/office/officeart/2016/7/layout/BasicLinearProcessNumbered"/>
    <dgm:cxn modelId="{EBA693D8-3525-4148-9A3E-4A4A6565B9D1}" type="presParOf" srcId="{D65CA1B5-2A77-47C0-8239-01FA1A367680}" destId="{41D465AC-4832-412B-8CDB-AD5BAEBBBB02}" srcOrd="2" destOrd="0" presId="urn:microsoft.com/office/officeart/2016/7/layout/BasicLinearProcessNumbered"/>
    <dgm:cxn modelId="{351EF9B9-A6F6-4D18-89D6-C4CB155B7DA4}" type="presParOf" srcId="{D65CA1B5-2A77-47C0-8239-01FA1A367680}" destId="{147104E6-A222-4556-AF76-FFC07A8AADF8}" srcOrd="3" destOrd="0" presId="urn:microsoft.com/office/officeart/2016/7/layout/BasicLinearProcessNumbered"/>
    <dgm:cxn modelId="{1C58E65C-093E-4081-8D72-4D09586BF786}" type="presParOf" srcId="{55586BFC-E02A-4785-B3D5-D6DEBD38E4E6}" destId="{185125A7-A7D6-472A-9158-90E1FEFEB68E}" srcOrd="5" destOrd="0" presId="urn:microsoft.com/office/officeart/2016/7/layout/BasicLinearProcessNumbered"/>
    <dgm:cxn modelId="{B1D4D2C5-85BC-4D10-BC86-4D030D133F6E}" type="presParOf" srcId="{55586BFC-E02A-4785-B3D5-D6DEBD38E4E6}" destId="{04785FC2-BEEC-491C-8806-DA319EA8D6B6}" srcOrd="6" destOrd="0" presId="urn:microsoft.com/office/officeart/2016/7/layout/BasicLinearProcessNumbered"/>
    <dgm:cxn modelId="{024F7F94-76E7-4C07-B3CC-58A8F34F1D64}" type="presParOf" srcId="{04785FC2-BEEC-491C-8806-DA319EA8D6B6}" destId="{35C73F8D-A9A3-4A30-8CAB-DF7B69DF2423}" srcOrd="0" destOrd="0" presId="urn:microsoft.com/office/officeart/2016/7/layout/BasicLinearProcessNumbered"/>
    <dgm:cxn modelId="{E727EC7F-A7E7-4432-B424-D3018E4CE859}" type="presParOf" srcId="{04785FC2-BEEC-491C-8806-DA319EA8D6B6}" destId="{7700D1B5-49E4-4439-9598-605C3A0CFD08}" srcOrd="1" destOrd="0" presId="urn:microsoft.com/office/officeart/2016/7/layout/BasicLinearProcessNumbered"/>
    <dgm:cxn modelId="{6081C2D1-6B6F-472F-8F66-C947F006E6CF}" type="presParOf" srcId="{04785FC2-BEEC-491C-8806-DA319EA8D6B6}" destId="{426D90BD-BEF3-4752-8514-CEF6872755F2}" srcOrd="2" destOrd="0" presId="urn:microsoft.com/office/officeart/2016/7/layout/BasicLinearProcessNumbered"/>
    <dgm:cxn modelId="{F4B70624-4EFD-4C4A-AF5C-581D58DA7067}" type="presParOf" srcId="{04785FC2-BEEC-491C-8806-DA319EA8D6B6}" destId="{646FCBD5-2362-4B05-89E6-BC53D01460C7}" srcOrd="3" destOrd="0" presId="urn:microsoft.com/office/officeart/2016/7/layout/BasicLinearProcessNumbered"/>
    <dgm:cxn modelId="{28D9EB69-082A-41CB-8572-549D12F8B230}" type="presParOf" srcId="{55586BFC-E02A-4785-B3D5-D6DEBD38E4E6}" destId="{7231079F-7A35-4D80-B561-0A1DEFC1D283}" srcOrd="7" destOrd="0" presId="urn:microsoft.com/office/officeart/2016/7/layout/BasicLinearProcessNumbered"/>
    <dgm:cxn modelId="{77F78991-1C02-4E92-A1CF-423866785A7D}" type="presParOf" srcId="{55586BFC-E02A-4785-B3D5-D6DEBD38E4E6}" destId="{26E30C31-1093-4124-876E-269B6589550A}" srcOrd="8" destOrd="0" presId="urn:microsoft.com/office/officeart/2016/7/layout/BasicLinearProcessNumbered"/>
    <dgm:cxn modelId="{DCC9CF66-BDFC-4326-845F-8DD316ED2925}" type="presParOf" srcId="{26E30C31-1093-4124-876E-269B6589550A}" destId="{4875F573-7BE1-4E4D-8B6D-AD1A9ABA6E83}" srcOrd="0" destOrd="0" presId="urn:microsoft.com/office/officeart/2016/7/layout/BasicLinearProcessNumbered"/>
    <dgm:cxn modelId="{29E8B9D1-A43A-4E4E-A15F-58314B58AD21}" type="presParOf" srcId="{26E30C31-1093-4124-876E-269B6589550A}" destId="{5056DBB3-472D-4623-B4CE-13B074C84A77}" srcOrd="1" destOrd="0" presId="urn:microsoft.com/office/officeart/2016/7/layout/BasicLinearProcessNumbered"/>
    <dgm:cxn modelId="{2686BCAB-29BF-4DB6-956F-2B06D428744D}" type="presParOf" srcId="{26E30C31-1093-4124-876E-269B6589550A}" destId="{3B4196A2-BD7E-4EA7-9F84-12B5EEACC0AB}" srcOrd="2" destOrd="0" presId="urn:microsoft.com/office/officeart/2016/7/layout/BasicLinearProcessNumbered"/>
    <dgm:cxn modelId="{15CB9ECB-C7EA-4525-9CCD-FE5E781613E2}" type="presParOf" srcId="{26E30C31-1093-4124-876E-269B6589550A}" destId="{F14B0406-793C-4AFE-94A5-8F05DA72B55C}" srcOrd="3" destOrd="0" presId="urn:microsoft.com/office/officeart/2016/7/layout/BasicLinear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99BEF-290A-44DE-89D0-A0B9A95E0263}">
      <dsp:nvSpPr>
        <dsp:cNvPr id="0" name=""/>
        <dsp:cNvSpPr/>
      </dsp:nvSpPr>
      <dsp:spPr>
        <a:xfrm>
          <a:off x="2877" y="621626"/>
          <a:ext cx="1558211" cy="2181496"/>
        </a:xfrm>
        <a:prstGeom prst="rect">
          <a:avLst/>
        </a:prstGeom>
        <a:solidFill>
          <a:srgbClr val="D4ECBA">
            <a:alpha val="89804"/>
          </a:srgb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84" tIns="330200" rIns="121484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kern="1200" dirty="0"/>
            <a:t>Introdução</a:t>
          </a:r>
          <a:endParaRPr lang="en-US" sz="2000" b="1" kern="1200" dirty="0"/>
        </a:p>
      </dsp:txBody>
      <dsp:txXfrm>
        <a:off x="2877" y="1450595"/>
        <a:ext cx="1558211" cy="1308897"/>
      </dsp:txXfrm>
    </dsp:sp>
    <dsp:sp modelId="{7D00D69F-543E-44AD-9D06-2974AA3588BB}">
      <dsp:nvSpPr>
        <dsp:cNvPr id="0" name=""/>
        <dsp:cNvSpPr/>
      </dsp:nvSpPr>
      <dsp:spPr>
        <a:xfrm>
          <a:off x="454759" y="839776"/>
          <a:ext cx="654448" cy="65444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23" tIns="12700" rIns="5102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550601" y="935618"/>
        <a:ext cx="462764" cy="462764"/>
      </dsp:txXfrm>
    </dsp:sp>
    <dsp:sp modelId="{54D65484-DB2C-4408-ACD8-D6AEFFC1E8A4}">
      <dsp:nvSpPr>
        <dsp:cNvPr id="0" name=""/>
        <dsp:cNvSpPr/>
      </dsp:nvSpPr>
      <dsp:spPr>
        <a:xfrm>
          <a:off x="2877" y="2803051"/>
          <a:ext cx="1558211" cy="72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F70E5-3D01-449D-823F-37F7EDC6ADC5}">
      <dsp:nvSpPr>
        <dsp:cNvPr id="0" name=""/>
        <dsp:cNvSpPr/>
      </dsp:nvSpPr>
      <dsp:spPr>
        <a:xfrm>
          <a:off x="1716911" y="621626"/>
          <a:ext cx="1558211" cy="2181496"/>
        </a:xfrm>
        <a:prstGeom prst="rect">
          <a:avLst/>
        </a:prstGeom>
        <a:solidFill>
          <a:srgbClr val="D4ECBA">
            <a:alpha val="90000"/>
          </a:srgb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84" tIns="330200" rIns="121484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Como funcionam casas inteligentes</a:t>
          </a:r>
          <a:endParaRPr lang="en-US" sz="1600" b="1" kern="1200" dirty="0"/>
        </a:p>
      </dsp:txBody>
      <dsp:txXfrm>
        <a:off x="1716911" y="1450595"/>
        <a:ext cx="1558211" cy="1308897"/>
      </dsp:txXfrm>
    </dsp:sp>
    <dsp:sp modelId="{4700E2C7-C79C-4941-99A8-28CCD4FBD189}">
      <dsp:nvSpPr>
        <dsp:cNvPr id="0" name=""/>
        <dsp:cNvSpPr/>
      </dsp:nvSpPr>
      <dsp:spPr>
        <a:xfrm>
          <a:off x="2168792" y="839776"/>
          <a:ext cx="654448" cy="65444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23" tIns="12700" rIns="5102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264634" y="935618"/>
        <a:ext cx="462764" cy="462764"/>
      </dsp:txXfrm>
    </dsp:sp>
    <dsp:sp modelId="{0927B764-6973-4AC8-B9A1-DDFDA3BBE141}">
      <dsp:nvSpPr>
        <dsp:cNvPr id="0" name=""/>
        <dsp:cNvSpPr/>
      </dsp:nvSpPr>
      <dsp:spPr>
        <a:xfrm>
          <a:off x="1716911" y="2803051"/>
          <a:ext cx="1558211" cy="72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20E3C-40EF-4424-9877-FA25F6028101}">
      <dsp:nvSpPr>
        <dsp:cNvPr id="0" name=""/>
        <dsp:cNvSpPr/>
      </dsp:nvSpPr>
      <dsp:spPr>
        <a:xfrm>
          <a:off x="3430944" y="621626"/>
          <a:ext cx="1558211" cy="2181496"/>
        </a:xfrm>
        <a:prstGeom prst="rect">
          <a:avLst/>
        </a:prstGeom>
        <a:solidFill>
          <a:srgbClr val="D4ECBA">
            <a:alpha val="90000"/>
          </a:srgb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84" tIns="330200" rIns="121484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Exemplos de tecnologias numa casa inteligente</a:t>
          </a:r>
          <a:endParaRPr lang="en-US" sz="1600" b="1" kern="1200" dirty="0"/>
        </a:p>
      </dsp:txBody>
      <dsp:txXfrm>
        <a:off x="3430944" y="1450595"/>
        <a:ext cx="1558211" cy="1308897"/>
      </dsp:txXfrm>
    </dsp:sp>
    <dsp:sp modelId="{9F9666E3-5DCE-4044-B462-9BD631F5F1A3}">
      <dsp:nvSpPr>
        <dsp:cNvPr id="0" name=""/>
        <dsp:cNvSpPr/>
      </dsp:nvSpPr>
      <dsp:spPr>
        <a:xfrm>
          <a:off x="3882825" y="839776"/>
          <a:ext cx="654448" cy="65444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23" tIns="12700" rIns="5102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3978667" y="935618"/>
        <a:ext cx="462764" cy="462764"/>
      </dsp:txXfrm>
    </dsp:sp>
    <dsp:sp modelId="{41D465AC-4832-412B-8CDB-AD5BAEBBBB02}">
      <dsp:nvSpPr>
        <dsp:cNvPr id="0" name=""/>
        <dsp:cNvSpPr/>
      </dsp:nvSpPr>
      <dsp:spPr>
        <a:xfrm>
          <a:off x="3430944" y="2803051"/>
          <a:ext cx="1558211" cy="72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73F8D-A9A3-4A30-8CAB-DF7B69DF2423}">
      <dsp:nvSpPr>
        <dsp:cNvPr id="0" name=""/>
        <dsp:cNvSpPr/>
      </dsp:nvSpPr>
      <dsp:spPr>
        <a:xfrm>
          <a:off x="5144977" y="621626"/>
          <a:ext cx="1558211" cy="2181496"/>
        </a:xfrm>
        <a:prstGeom prst="rect">
          <a:avLst/>
        </a:prstGeom>
        <a:solidFill>
          <a:srgbClr val="D4ECBA">
            <a:alpha val="90000"/>
          </a:srgb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84" tIns="330200" rIns="121484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kern="1200" dirty="0"/>
            <a:t>Prós e Contras</a:t>
          </a:r>
          <a:endParaRPr lang="en-US" sz="2000" b="1" kern="1200" dirty="0"/>
        </a:p>
      </dsp:txBody>
      <dsp:txXfrm>
        <a:off x="5144977" y="1450595"/>
        <a:ext cx="1558211" cy="1308897"/>
      </dsp:txXfrm>
    </dsp:sp>
    <dsp:sp modelId="{7700D1B5-49E4-4439-9598-605C3A0CFD08}">
      <dsp:nvSpPr>
        <dsp:cNvPr id="0" name=""/>
        <dsp:cNvSpPr/>
      </dsp:nvSpPr>
      <dsp:spPr>
        <a:xfrm>
          <a:off x="5596858" y="839776"/>
          <a:ext cx="654448" cy="65444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23" tIns="12700" rIns="5102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5692700" y="935618"/>
        <a:ext cx="462764" cy="462764"/>
      </dsp:txXfrm>
    </dsp:sp>
    <dsp:sp modelId="{426D90BD-BEF3-4752-8514-CEF6872755F2}">
      <dsp:nvSpPr>
        <dsp:cNvPr id="0" name=""/>
        <dsp:cNvSpPr/>
      </dsp:nvSpPr>
      <dsp:spPr>
        <a:xfrm>
          <a:off x="5144977" y="2803051"/>
          <a:ext cx="1558211" cy="72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5F573-7BE1-4E4D-8B6D-AD1A9ABA6E83}">
      <dsp:nvSpPr>
        <dsp:cNvPr id="0" name=""/>
        <dsp:cNvSpPr/>
      </dsp:nvSpPr>
      <dsp:spPr>
        <a:xfrm>
          <a:off x="6859010" y="621626"/>
          <a:ext cx="1558211" cy="2181496"/>
        </a:xfrm>
        <a:prstGeom prst="rect">
          <a:avLst/>
        </a:prstGeom>
        <a:solidFill>
          <a:srgbClr val="D4ECBA">
            <a:alpha val="90000"/>
          </a:srgb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84" tIns="330200" rIns="121484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Conclusão</a:t>
          </a:r>
          <a:endParaRPr lang="en-US" sz="2000" b="1" kern="1200" dirty="0"/>
        </a:p>
      </dsp:txBody>
      <dsp:txXfrm>
        <a:off x="6859010" y="1450595"/>
        <a:ext cx="1558211" cy="1308897"/>
      </dsp:txXfrm>
    </dsp:sp>
    <dsp:sp modelId="{5056DBB3-472D-4623-B4CE-13B074C84A77}">
      <dsp:nvSpPr>
        <dsp:cNvPr id="0" name=""/>
        <dsp:cNvSpPr/>
      </dsp:nvSpPr>
      <dsp:spPr>
        <a:xfrm>
          <a:off x="7310891" y="839776"/>
          <a:ext cx="654448" cy="65444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23" tIns="12700" rIns="5102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>
        <a:off x="7406733" y="935618"/>
        <a:ext cx="462764" cy="462764"/>
      </dsp:txXfrm>
    </dsp:sp>
    <dsp:sp modelId="{3B4196A2-BD7E-4EA7-9F84-12B5EEACC0AB}">
      <dsp:nvSpPr>
        <dsp:cNvPr id="0" name=""/>
        <dsp:cNvSpPr/>
      </dsp:nvSpPr>
      <dsp:spPr>
        <a:xfrm>
          <a:off x="6859010" y="2803051"/>
          <a:ext cx="1558211" cy="72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2015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784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159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089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9282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375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12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806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769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443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6C5BD13-61EC-4414-AAF8-21C9A9ACCC39}" type="datetimeFigureOut">
              <a:rPr lang="pt-PT" smtClean="0"/>
              <a:t>24/04/2018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933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9A1A8E2-C87E-4C7E-B3F6-A8C57E2C81A5}"/>
              </a:ext>
            </a:extLst>
          </p:cNvPr>
          <p:cNvSpPr/>
          <p:nvPr/>
        </p:nvSpPr>
        <p:spPr>
          <a:xfrm>
            <a:off x="0" y="4234374"/>
            <a:ext cx="9144000" cy="262362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0817BEC-1B98-4359-9E26-3746F0B0DC66}"/>
              </a:ext>
            </a:extLst>
          </p:cNvPr>
          <p:cNvSpPr/>
          <p:nvPr/>
        </p:nvSpPr>
        <p:spPr>
          <a:xfrm>
            <a:off x="0" y="-84407"/>
            <a:ext cx="9143980" cy="43047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1AC123-075E-4A05-88A0-8D6616F0E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3419936"/>
            <a:ext cx="6743700" cy="1645759"/>
          </a:xfrm>
        </p:spPr>
        <p:txBody>
          <a:bodyPr>
            <a:normAutofit/>
          </a:bodyPr>
          <a:lstStyle/>
          <a:p>
            <a:r>
              <a:rPr lang="pt-PT" dirty="0"/>
              <a:t>SMART House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632BAE22-CC03-437F-8B47-05F2BEDA77FE}"/>
              </a:ext>
            </a:extLst>
          </p:cNvPr>
          <p:cNvSpPr txBox="1">
            <a:spLocks/>
          </p:cNvSpPr>
          <p:nvPr/>
        </p:nvSpPr>
        <p:spPr>
          <a:xfrm>
            <a:off x="800090" y="2230330"/>
            <a:ext cx="7543800" cy="85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1" i="0" u="none" strike="noStrike" kern="1200" cap="all" spc="20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Projeto e Seminário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1" i="0" u="none" strike="noStrike" kern="1200" cap="all" spc="20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Semestre de Verão 2017/2018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pt-PT" sz="2400" b="0" i="0" u="none" strike="noStrike" kern="1200" cap="all" spc="20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" name="Subtítulo 4">
            <a:extLst>
              <a:ext uri="{FF2B5EF4-FFF2-40B4-BE49-F238E27FC236}">
                <a16:creationId xmlns:a16="http://schemas.microsoft.com/office/drawing/2014/main" id="{B94C239A-F60F-4D28-9DAE-B3A0A847FA1C}"/>
              </a:ext>
            </a:extLst>
          </p:cNvPr>
          <p:cNvSpPr txBox="1">
            <a:spLocks/>
          </p:cNvSpPr>
          <p:nvPr/>
        </p:nvSpPr>
        <p:spPr>
          <a:xfrm>
            <a:off x="0" y="6256264"/>
            <a:ext cx="9144000" cy="6017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endParaRPr lang="pt-PT" sz="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pt-PT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Autor	</a:t>
            </a:r>
            <a:r>
              <a:rPr lang="pt-PT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Ana Santos	</a:t>
            </a:r>
            <a:r>
              <a:rPr lang="pt-PT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Orientadores</a:t>
            </a:r>
            <a:r>
              <a:rPr lang="pt-PT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    Matilde Pato | Nuno Datia		23/04/2018</a:t>
            </a:r>
            <a:endParaRPr lang="pt-PT" sz="1400" b="1" cap="all" spc="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pt-PT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C3CC8EC-0C97-48AF-9694-1ADBABE5E884}"/>
              </a:ext>
            </a:extLst>
          </p:cNvPr>
          <p:cNvSpPr/>
          <p:nvPr/>
        </p:nvSpPr>
        <p:spPr>
          <a:xfrm>
            <a:off x="2817179" y="611296"/>
            <a:ext cx="6425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Área Departamental de Engenharia de Eletrónica </a:t>
            </a:r>
          </a:p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e Telecomunicações e de Computadores </a:t>
            </a:r>
          </a:p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 em Engenharia Informática e de Computadores 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E2F9AD4-164F-433D-9063-ADACABBDF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340"/>
            <a:ext cx="2735028" cy="193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70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FD792F4-4417-4EB2-BA41-D3B09E3E06EF}"/>
              </a:ext>
            </a:extLst>
          </p:cNvPr>
          <p:cNvSpPr/>
          <p:nvPr/>
        </p:nvSpPr>
        <p:spPr>
          <a:xfrm>
            <a:off x="0" y="5303520"/>
            <a:ext cx="9144000" cy="155448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8AD1FB-BBB8-414B-A516-1AFA92F2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4748902"/>
            <a:ext cx="5797296" cy="1188720"/>
          </a:xfrm>
        </p:spPr>
        <p:txBody>
          <a:bodyPr>
            <a:normAutofit/>
          </a:bodyPr>
          <a:lstStyle/>
          <a:p>
            <a:r>
              <a:rPr lang="pt-PT" dirty="0"/>
              <a:t>Sumário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0B31CBA-858C-457F-8219-3E41D156B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077205"/>
              </p:ext>
            </p:extLst>
          </p:nvPr>
        </p:nvGraphicFramePr>
        <p:xfrm>
          <a:off x="361950" y="809625"/>
          <a:ext cx="8420100" cy="342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629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Uma imagem contendo edifício&#10;&#10;Descrição gerada com alta confiança">
            <a:extLst>
              <a:ext uri="{FF2B5EF4-FFF2-40B4-BE49-F238E27FC236}">
                <a16:creationId xmlns:a16="http://schemas.microsoft.com/office/drawing/2014/main" id="{BD912D15-53AD-4E24-B029-8C644DB5F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EAF7FF"/>
              </a:clrFrom>
              <a:clrTo>
                <a:srgbClr val="EA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"/>
          <a:stretch/>
        </p:blipFill>
        <p:spPr>
          <a:xfrm>
            <a:off x="3490752" y="0"/>
            <a:ext cx="5653247" cy="685799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7185D5C-2EEB-46B9-A751-6E382FE6A0A7}"/>
              </a:ext>
            </a:extLst>
          </p:cNvPr>
          <p:cNvSpPr/>
          <p:nvPr/>
        </p:nvSpPr>
        <p:spPr>
          <a:xfrm>
            <a:off x="0" y="0"/>
            <a:ext cx="3490722" cy="69019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E2EAC-3EFA-4596-A2A3-CB543DEA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404872"/>
            <a:ext cx="2283712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70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91710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BEC3353-C46A-4676-8C32-E8D99F255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81" y="2342624"/>
            <a:ext cx="4478038" cy="3955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14304595-D06D-425B-9AC6-AFC908D10F41}"/>
              </a:ext>
            </a:extLst>
          </p:cNvPr>
          <p:cNvSpPr/>
          <p:nvPr/>
        </p:nvSpPr>
        <p:spPr>
          <a:xfrm>
            <a:off x="0" y="-43963"/>
            <a:ext cx="9144000" cy="155448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CF3AC2-2623-4330-8A8D-8CA2EF33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</p:spPr>
        <p:txBody>
          <a:bodyPr/>
          <a:lstStyle/>
          <a:p>
            <a:r>
              <a:rPr lang="pt-PT"/>
              <a:t>Como funcionam </a:t>
            </a:r>
            <a:br>
              <a:rPr lang="pt-PT"/>
            </a:br>
            <a:r>
              <a:rPr lang="pt-PT"/>
              <a:t>casas inteligentes ?</a:t>
            </a:r>
            <a:endParaRPr lang="pt-PT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38BF42E-8A34-4FA4-8F60-B3195EDA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5" y="2638045"/>
            <a:ext cx="5937755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/>
              <a:t>Quando não nos encontramos em casa, pequenas dúvidas podem começar aparecer na nossa cabeça, como: </a:t>
            </a:r>
          </a:p>
          <a:p>
            <a:pPr marL="0" indent="0" algn="ctr">
              <a:buNone/>
            </a:pPr>
            <a:endParaRPr lang="pt-PT" sz="1000" dirty="0"/>
          </a:p>
          <a:p>
            <a:pPr marL="0" indent="0" algn="ctr">
              <a:buNone/>
            </a:pPr>
            <a:r>
              <a:rPr lang="pt-PT" sz="2400" dirty="0"/>
              <a:t>“Desliguei o forno?”</a:t>
            </a:r>
          </a:p>
          <a:p>
            <a:pPr marL="0" indent="0" algn="ctr">
              <a:buNone/>
            </a:pPr>
            <a:endParaRPr lang="pt-PT" sz="600" dirty="0"/>
          </a:p>
          <a:p>
            <a:pPr marL="0" indent="0" algn="ctr">
              <a:buNone/>
            </a:pPr>
            <a:r>
              <a:rPr lang="pt-PT" sz="2400" dirty="0"/>
              <a:t>“Tranquei a porta?”</a:t>
            </a:r>
          </a:p>
        </p:txBody>
      </p:sp>
    </p:spTree>
    <p:extLst>
      <p:ext uri="{BB962C8B-B14F-4D97-AF65-F5344CB8AC3E}">
        <p14:creationId xmlns:p14="http://schemas.microsoft.com/office/powerpoint/2010/main" val="810711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2AA08123-9C53-4C47-8D19-8F7FD3C0B03C}"/>
              </a:ext>
            </a:extLst>
          </p:cNvPr>
          <p:cNvSpPr/>
          <p:nvPr/>
        </p:nvSpPr>
        <p:spPr>
          <a:xfrm>
            <a:off x="0" y="0"/>
            <a:ext cx="9144000" cy="19976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C5B9ED-459D-4B86-A2F7-00CF2CCD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1" y="404446"/>
            <a:ext cx="5937755" cy="1188720"/>
          </a:xfrm>
        </p:spPr>
        <p:txBody>
          <a:bodyPr>
            <a:normAutofit/>
          </a:bodyPr>
          <a:lstStyle/>
          <a:p>
            <a:r>
              <a:rPr lang="pt-PT" dirty="0"/>
              <a:t>Exemplos de tecnologias numa casa inteligente</a:t>
            </a:r>
          </a:p>
        </p:txBody>
      </p:sp>
      <p:pic>
        <p:nvPicPr>
          <p:cNvPr id="36" name="Espaço Reservado para Conteúdo 35" descr="Uma imagem contendo verde, interior&#10;&#10;Descrição gerada com muito alta confiança">
            <a:extLst>
              <a:ext uri="{FF2B5EF4-FFF2-40B4-BE49-F238E27FC236}">
                <a16:creationId xmlns:a16="http://schemas.microsoft.com/office/drawing/2014/main" id="{3D220661-CCCD-4242-9125-FCE80883B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11239"/>
            <a:ext cx="9144001" cy="4846761"/>
          </a:xfrm>
        </p:spPr>
      </p:pic>
    </p:spTree>
    <p:extLst>
      <p:ext uri="{BB962C8B-B14F-4D97-AF65-F5344CB8AC3E}">
        <p14:creationId xmlns:p14="http://schemas.microsoft.com/office/powerpoint/2010/main" val="428637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AD1700F-51C5-41C1-AA34-C0749CAF98C7}"/>
              </a:ext>
            </a:extLst>
          </p:cNvPr>
          <p:cNvSpPr/>
          <p:nvPr/>
        </p:nvSpPr>
        <p:spPr>
          <a:xfrm>
            <a:off x="7537955" y="-43964"/>
            <a:ext cx="1606044" cy="69019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C7A46A-1DCA-4612-B33F-5588FC1D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Prós e Contras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6F24EC-14A6-4FD7-80D4-A7108A61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Benefícios:</a:t>
            </a:r>
          </a:p>
          <a:p>
            <a:r>
              <a:rPr lang="pt-PT" sz="2400" dirty="0"/>
              <a:t>Conforto</a:t>
            </a:r>
          </a:p>
          <a:p>
            <a:r>
              <a:rPr lang="pt-PT" sz="2400" dirty="0"/>
              <a:t>Tranquilidade</a:t>
            </a:r>
          </a:p>
          <a:p>
            <a:r>
              <a:rPr lang="pt-PT" sz="2400" dirty="0"/>
              <a:t>Benéfico para idosos</a:t>
            </a:r>
          </a:p>
          <a:p>
            <a:r>
              <a:rPr lang="pt-PT" sz="2400" dirty="0"/>
              <a:t>Acomodar as preferências do usuário</a:t>
            </a:r>
          </a:p>
          <a:p>
            <a:r>
              <a:rPr lang="pt-PT" sz="2400" dirty="0"/>
              <a:t>Melhorar a eficiência</a:t>
            </a:r>
          </a:p>
        </p:txBody>
      </p:sp>
    </p:spTree>
    <p:extLst>
      <p:ext uri="{BB962C8B-B14F-4D97-AF65-F5344CB8AC3E}">
        <p14:creationId xmlns:p14="http://schemas.microsoft.com/office/powerpoint/2010/main" val="3636907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3717BF8-14A6-45F5-B2B8-C9B80E35E2C1}"/>
              </a:ext>
            </a:extLst>
          </p:cNvPr>
          <p:cNvSpPr/>
          <p:nvPr/>
        </p:nvSpPr>
        <p:spPr>
          <a:xfrm>
            <a:off x="7537955" y="-43964"/>
            <a:ext cx="1606044" cy="69019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C7A46A-1DCA-4612-B33F-5588FC1D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Prós e Contras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6F24EC-14A6-4FD7-80D4-A7108A61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Desvantagens:</a:t>
            </a:r>
          </a:p>
          <a:p>
            <a:r>
              <a:rPr lang="pt-PT" sz="2400" dirty="0"/>
              <a:t>Complexidade</a:t>
            </a:r>
          </a:p>
          <a:p>
            <a:r>
              <a:rPr lang="pt-PT" sz="2400" dirty="0"/>
              <a:t>Inexistência de um padrão para automação residencial</a:t>
            </a:r>
          </a:p>
          <a:p>
            <a:r>
              <a:rPr lang="pt-PT" sz="2400" dirty="0"/>
              <a:t>Segurança</a:t>
            </a:r>
          </a:p>
          <a:p>
            <a:r>
              <a:rPr lang="pt-PT" sz="2400" dirty="0"/>
              <a:t>Privacidade de dados</a:t>
            </a:r>
          </a:p>
        </p:txBody>
      </p:sp>
    </p:spTree>
    <p:extLst>
      <p:ext uri="{BB962C8B-B14F-4D97-AF65-F5344CB8AC3E}">
        <p14:creationId xmlns:p14="http://schemas.microsoft.com/office/powerpoint/2010/main" val="10355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B04D6794-A566-421C-86FE-6E9A570B868D}"/>
              </a:ext>
            </a:extLst>
          </p:cNvPr>
          <p:cNvSpPr/>
          <p:nvPr/>
        </p:nvSpPr>
        <p:spPr>
          <a:xfrm>
            <a:off x="0" y="0"/>
            <a:ext cx="9144000" cy="457952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92D05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3F6EB8-6F16-405C-A6FE-EE7D8D03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3753529"/>
            <a:ext cx="67437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Conclusão</a:t>
            </a:r>
          </a:p>
        </p:txBody>
      </p:sp>
      <p:pic>
        <p:nvPicPr>
          <p:cNvPr id="17" name="Espaço Reservado para Conteúdo 16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EDD1A351-3AE5-48E1-A31B-C86BAF647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28" y="270754"/>
            <a:ext cx="4177744" cy="3101975"/>
          </a:xfr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08DC3E9B-10C5-4A42-9BB7-62C849CCECB3}"/>
              </a:ext>
            </a:extLst>
          </p:cNvPr>
          <p:cNvSpPr/>
          <p:nvPr/>
        </p:nvSpPr>
        <p:spPr>
          <a:xfrm>
            <a:off x="1200150" y="68975"/>
            <a:ext cx="1796268" cy="5095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Demografia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1D7E630-7B95-4857-A7E7-AED13B8AE5E2}"/>
              </a:ext>
            </a:extLst>
          </p:cNvPr>
          <p:cNvSpPr/>
          <p:nvPr/>
        </p:nvSpPr>
        <p:spPr>
          <a:xfrm>
            <a:off x="126181" y="778631"/>
            <a:ext cx="1796268" cy="62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b="1" dirty="0">
                <a:solidFill>
                  <a:schemeClr val="tx1"/>
                </a:solidFill>
              </a:rPr>
              <a:t>Customizável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8197B2E-0B13-450F-AF5F-588B1F74B5D6}"/>
              </a:ext>
            </a:extLst>
          </p:cNvPr>
          <p:cNvSpPr/>
          <p:nvPr/>
        </p:nvSpPr>
        <p:spPr>
          <a:xfrm>
            <a:off x="407963" y="1748987"/>
            <a:ext cx="1465181" cy="7996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Torna a vida mais fácil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D4840DC-B626-41A8-A0F3-F076A1C26F3D}"/>
              </a:ext>
            </a:extLst>
          </p:cNvPr>
          <p:cNvSpPr/>
          <p:nvPr/>
        </p:nvSpPr>
        <p:spPr>
          <a:xfrm>
            <a:off x="6093566" y="31053"/>
            <a:ext cx="1177290" cy="7702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Casas do futuro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EF06610-D504-497E-91C8-02CFCE091EA0}"/>
              </a:ext>
            </a:extLst>
          </p:cNvPr>
          <p:cNvSpPr/>
          <p:nvPr/>
        </p:nvSpPr>
        <p:spPr>
          <a:xfrm>
            <a:off x="7134371" y="837026"/>
            <a:ext cx="1348446" cy="7702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Redutor de Estresse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F55C0B0-3F13-4CB4-8223-292FA521A34F}"/>
              </a:ext>
            </a:extLst>
          </p:cNvPr>
          <p:cNvSpPr/>
          <p:nvPr/>
        </p:nvSpPr>
        <p:spPr>
          <a:xfrm>
            <a:off x="7134371" y="1817208"/>
            <a:ext cx="1348447" cy="627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Evolução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7694A40-1588-4952-B001-211475194A08}"/>
              </a:ext>
            </a:extLst>
          </p:cNvPr>
          <p:cNvSpPr/>
          <p:nvPr/>
        </p:nvSpPr>
        <p:spPr>
          <a:xfrm>
            <a:off x="1284499" y="2639205"/>
            <a:ext cx="1177290" cy="7702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Valor da casa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EE83E0A-111D-4D1D-923F-F19C0A976851}"/>
              </a:ext>
            </a:extLst>
          </p:cNvPr>
          <p:cNvSpPr/>
          <p:nvPr/>
        </p:nvSpPr>
        <p:spPr>
          <a:xfrm>
            <a:off x="6403861" y="2650370"/>
            <a:ext cx="1792176" cy="5224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Capacidades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6A79F78E-906B-4943-B365-A9993DFA69AE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2996418" y="323753"/>
            <a:ext cx="731519" cy="208090"/>
          </a:xfrm>
          <a:prstGeom prst="bentConnector3">
            <a:avLst>
              <a:gd name="adj1" fmla="val 101923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8526E9AD-9450-466C-95B0-BF07D4F0BFB8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1922449" y="971259"/>
            <a:ext cx="1233673" cy="120516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4FE340B-2E21-428B-A58A-CE22CDE4CE82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1873144" y="2148810"/>
            <a:ext cx="1062145" cy="21307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93C979E5-C44B-4C11-A060-567E44DC5595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2461789" y="3024333"/>
            <a:ext cx="1162099" cy="318098"/>
          </a:xfrm>
          <a:prstGeom prst="bentConnector3">
            <a:avLst>
              <a:gd name="adj1" fmla="val 16105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3D88F174-3441-4D2F-ADAB-EE7833BF6BED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6147584" y="984740"/>
            <a:ext cx="986787" cy="23741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1238AB2C-E7D5-42C4-9C64-96BEB4A2E841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6147585" y="2131015"/>
            <a:ext cx="986786" cy="24168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13C91BFE-1191-499F-B5E9-A730289C37CC}"/>
              </a:ext>
            </a:extLst>
          </p:cNvPr>
          <p:cNvCxnSpPr>
            <a:cxnSpLocks/>
          </p:cNvCxnSpPr>
          <p:nvPr/>
        </p:nvCxnSpPr>
        <p:spPr>
          <a:xfrm flipV="1">
            <a:off x="5416064" y="416181"/>
            <a:ext cx="677502" cy="115662"/>
          </a:xfrm>
          <a:prstGeom prst="bentConnector3">
            <a:avLst>
              <a:gd name="adj1" fmla="val 166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034AF19E-8920-41F3-B580-6D1AD32ECE09}"/>
              </a:ext>
            </a:extLst>
          </p:cNvPr>
          <p:cNvCxnSpPr>
            <a:cxnSpLocks/>
          </p:cNvCxnSpPr>
          <p:nvPr/>
        </p:nvCxnSpPr>
        <p:spPr>
          <a:xfrm flipV="1">
            <a:off x="5416064" y="2932407"/>
            <a:ext cx="987797" cy="484429"/>
          </a:xfrm>
          <a:prstGeom prst="bentConnector3">
            <a:avLst>
              <a:gd name="adj1" fmla="val 81331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29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423</TotalTime>
  <Words>142</Words>
  <Application>Microsoft Office PowerPoint</Application>
  <PresentationFormat>Apresentação na tela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Gill Sans MT</vt:lpstr>
      <vt:lpstr>Pacote</vt:lpstr>
      <vt:lpstr>SMART House</vt:lpstr>
      <vt:lpstr>Sumário</vt:lpstr>
      <vt:lpstr>Introdução</vt:lpstr>
      <vt:lpstr>Como funcionam  casas inteligentes ?</vt:lpstr>
      <vt:lpstr>Exemplos de tecnologias numa casa inteligente</vt:lpstr>
      <vt:lpstr>Prós e Contras</vt:lpstr>
      <vt:lpstr>Prós e Contras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</dc:title>
  <dc:creator>Rita</dc:creator>
  <cp:lastModifiedBy>Rita</cp:lastModifiedBy>
  <cp:revision>29</cp:revision>
  <dcterms:created xsi:type="dcterms:W3CDTF">2018-04-23T16:53:36Z</dcterms:created>
  <dcterms:modified xsi:type="dcterms:W3CDTF">2018-04-24T18:18:16Z</dcterms:modified>
</cp:coreProperties>
</file>