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3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1C75E-D4F2-4CD5-8FBF-8B68FEBFB5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76859"/>
            <a:ext cx="9144000" cy="1864518"/>
          </a:xfrm>
        </p:spPr>
        <p:txBody>
          <a:bodyPr anchor="b"/>
          <a:lstStyle>
            <a:lvl1pPr algn="ctr">
              <a:defRPr sz="6000">
                <a:latin typeface="Arial Rounded MT Bold" panose="020F0704030504030204" pitchFamily="34" charset="0"/>
              </a:defRPr>
            </a:lvl1pPr>
          </a:lstStyle>
          <a:p>
            <a:r>
              <a:rPr lang="pt-PT" dirty="0"/>
              <a:t>SMART STOCKS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9339F-83D0-4118-91B1-A31875B3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784"/>
            <a:ext cx="9144000" cy="101401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6A1DE8-81AC-4CF7-A2F8-3E195093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5D0100-C7B6-4027-9C59-0047607E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0434CF-2982-4A82-A38E-B7A640E5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A469EBB-5C43-4223-BEA0-E4F30F0133D6}"/>
              </a:ext>
            </a:extLst>
          </p:cNvPr>
          <p:cNvGrpSpPr/>
          <p:nvPr userDrawn="1"/>
        </p:nvGrpSpPr>
        <p:grpSpPr>
          <a:xfrm>
            <a:off x="-508397" y="-246460"/>
            <a:ext cx="13208794" cy="2199482"/>
            <a:chOff x="-438006" y="-306027"/>
            <a:chExt cx="13208794" cy="2199482"/>
          </a:xfrm>
        </p:grpSpPr>
        <p:pic>
          <p:nvPicPr>
            <p:cNvPr id="8" name="Picture 2" descr="web_hi_res_512(3)">
              <a:extLst>
                <a:ext uri="{FF2B5EF4-FFF2-40B4-BE49-F238E27FC236}">
                  <a16:creationId xmlns:a16="http://schemas.microsoft.com/office/drawing/2014/main" id="{46780DF6-664C-4EEF-AB94-DDDDECAB5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895" y="-216332"/>
              <a:ext cx="958850" cy="960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9" name="Picture 3" descr="web_hi_res_512(12)">
              <a:extLst>
                <a:ext uri="{FF2B5EF4-FFF2-40B4-BE49-F238E27FC236}">
                  <a16:creationId xmlns:a16="http://schemas.microsoft.com/office/drawing/2014/main" id="{2119EAAE-542F-476A-B7B8-63973012B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182" y="-289357"/>
              <a:ext cx="750888" cy="75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" name="Picture 4" descr="ic_home_round_inverse_hi_res_512">
              <a:extLst>
                <a:ext uri="{FF2B5EF4-FFF2-40B4-BE49-F238E27FC236}">
                  <a16:creationId xmlns:a16="http://schemas.microsoft.com/office/drawing/2014/main" id="{4F08A9B8-FBAB-4209-A7C3-040535B64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770" y="-176645"/>
              <a:ext cx="698500" cy="69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1" name="Picture 5" descr="web_hi_res_512">
              <a:extLst>
                <a:ext uri="{FF2B5EF4-FFF2-40B4-BE49-F238E27FC236}">
                  <a16:creationId xmlns:a16="http://schemas.microsoft.com/office/drawing/2014/main" id="{091DF90C-E856-4C7F-B70E-ADD32BC30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57" y="-168707"/>
              <a:ext cx="722313" cy="722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2" name="Picture 6" descr="web_hi_res_512(12)">
              <a:extLst>
                <a:ext uri="{FF2B5EF4-FFF2-40B4-BE49-F238E27FC236}">
                  <a16:creationId xmlns:a16="http://schemas.microsoft.com/office/drawing/2014/main" id="{8BF0AFF2-3E7C-4C24-B088-052EB879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545" y="-168707"/>
              <a:ext cx="568325" cy="56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3" name="Picture 7" descr="web_hi_res_512">
              <a:extLst>
                <a:ext uri="{FF2B5EF4-FFF2-40B4-BE49-F238E27FC236}">
                  <a16:creationId xmlns:a16="http://schemas.microsoft.com/office/drawing/2014/main" id="{8093D5D3-2DCB-4037-9637-5DC738A29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70" y="-168707"/>
              <a:ext cx="73183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4" name="Picture 8" descr="web_hi_res_512(10)">
              <a:extLst>
                <a:ext uri="{FF2B5EF4-FFF2-40B4-BE49-F238E27FC236}">
                  <a16:creationId xmlns:a16="http://schemas.microsoft.com/office/drawing/2014/main" id="{0141A3A9-CDB0-4687-8EEF-46D9D9624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007" y="1226705"/>
              <a:ext cx="655638" cy="65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5" name="Picture 9" descr="web_hi_res_512(3)">
              <a:extLst>
                <a:ext uri="{FF2B5EF4-FFF2-40B4-BE49-F238E27FC236}">
                  <a16:creationId xmlns:a16="http://schemas.microsoft.com/office/drawing/2014/main" id="{8CBF83DC-C1C3-4AD2-B92F-7CB04FFFE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295" y="801255"/>
              <a:ext cx="668337" cy="669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6" name="Picture 10" descr="web_hi_res_512(6)">
              <a:extLst>
                <a:ext uri="{FF2B5EF4-FFF2-40B4-BE49-F238E27FC236}">
                  <a16:creationId xmlns:a16="http://schemas.microsoft.com/office/drawing/2014/main" id="{F1F0680F-5C0C-49E0-AC50-B345C4133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770" y="-213157"/>
              <a:ext cx="696912" cy="69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7" name="Picture 11" descr="web_hi_res_512(7)">
              <a:extLst>
                <a:ext uri="{FF2B5EF4-FFF2-40B4-BE49-F238E27FC236}">
                  <a16:creationId xmlns:a16="http://schemas.microsoft.com/office/drawing/2014/main" id="{B5DB5F75-9439-4940-B82F-21D64DD1C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095" y="-214745"/>
              <a:ext cx="73342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8" name="Picture 12" descr="web_hi_res_512(3)">
              <a:extLst>
                <a:ext uri="{FF2B5EF4-FFF2-40B4-BE49-F238E27FC236}">
                  <a16:creationId xmlns:a16="http://schemas.microsoft.com/office/drawing/2014/main" id="{DE3CC79A-E17B-4ED6-A866-802037CC4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720" y="129743"/>
              <a:ext cx="738187" cy="738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9" name="Picture 13" descr="web_hi_res_512(10)">
              <a:extLst>
                <a:ext uri="{FF2B5EF4-FFF2-40B4-BE49-F238E27FC236}">
                  <a16:creationId xmlns:a16="http://schemas.microsoft.com/office/drawing/2014/main" id="{AAC75E32-4027-4204-A7E2-0D7E99250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1307" y="569480"/>
              <a:ext cx="736600" cy="736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0" name="Picture 14" descr="web_hi_res_512(14)">
              <a:extLst>
                <a:ext uri="{FF2B5EF4-FFF2-40B4-BE49-F238E27FC236}">
                  <a16:creationId xmlns:a16="http://schemas.microsoft.com/office/drawing/2014/main" id="{CA7BBC1E-33EF-40A5-A61B-529083EA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9570" y="1140980"/>
              <a:ext cx="754062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1" name="Picture 15" descr="web_hi_res_512">
              <a:extLst>
                <a:ext uri="{FF2B5EF4-FFF2-40B4-BE49-F238E27FC236}">
                  <a16:creationId xmlns:a16="http://schemas.microsoft.com/office/drawing/2014/main" id="{0765FDED-0264-43FD-87F0-FE1E261F5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7420" y="-286182"/>
              <a:ext cx="808037" cy="808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2" name="Picture 16" descr="web_hi_res_512(3)">
              <a:extLst>
                <a:ext uri="{FF2B5EF4-FFF2-40B4-BE49-F238E27FC236}">
                  <a16:creationId xmlns:a16="http://schemas.microsoft.com/office/drawing/2014/main" id="{B1D5CC55-536D-4D69-904E-6F06B8AA4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9645" y="567893"/>
              <a:ext cx="769937" cy="76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3" name="Picture 17" descr="web_hi_res_512">
              <a:extLst>
                <a:ext uri="{FF2B5EF4-FFF2-40B4-BE49-F238E27FC236}">
                  <a16:creationId xmlns:a16="http://schemas.microsoft.com/office/drawing/2014/main" id="{FDA74ED6-1B3A-4B73-9ECC-157B531B2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570" y="1074305"/>
              <a:ext cx="646112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4" name="Picture 18" descr="web_hi_res_512">
              <a:extLst>
                <a:ext uri="{FF2B5EF4-FFF2-40B4-BE49-F238E27FC236}">
                  <a16:creationId xmlns:a16="http://schemas.microsoft.com/office/drawing/2014/main" id="{E8C5357F-D19F-4079-895E-33A3F0FBF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7695" y="1152093"/>
              <a:ext cx="73025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5" name="Picture 19" descr="web_hi_res_512">
              <a:extLst>
                <a:ext uri="{FF2B5EF4-FFF2-40B4-BE49-F238E27FC236}">
                  <a16:creationId xmlns:a16="http://schemas.microsoft.com/office/drawing/2014/main" id="{51A289A3-CD89-4BCC-BF03-0596892F1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245" y="224993"/>
              <a:ext cx="746125" cy="747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6" name="Picture 20" descr="web_hi_res_512">
              <a:extLst>
                <a:ext uri="{FF2B5EF4-FFF2-40B4-BE49-F238E27FC236}">
                  <a16:creationId xmlns:a16="http://schemas.microsoft.com/office/drawing/2014/main" id="{24CF6798-DABF-4F9C-8076-81D570FAE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995" y="712355"/>
              <a:ext cx="839787" cy="841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7" name="Picture 21" descr="web_hi_res_512(5)">
              <a:extLst>
                <a:ext uri="{FF2B5EF4-FFF2-40B4-BE49-F238E27FC236}">
                  <a16:creationId xmlns:a16="http://schemas.microsoft.com/office/drawing/2014/main" id="{F6971C8B-7E20-4F49-9D65-5302C6CD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245" y="979055"/>
              <a:ext cx="70485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8" name="Picture 22" descr="web_hi_res_512(13)">
              <a:extLst>
                <a:ext uri="{FF2B5EF4-FFF2-40B4-BE49-F238E27FC236}">
                  <a16:creationId xmlns:a16="http://schemas.microsoft.com/office/drawing/2014/main" id="{C346DD67-F861-406A-8F59-EF524883A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020" y="1123518"/>
              <a:ext cx="722312" cy="720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29" name="Picture 23" descr="web_hi_res_512(11)">
              <a:extLst>
                <a:ext uri="{FF2B5EF4-FFF2-40B4-BE49-F238E27FC236}">
                  <a16:creationId xmlns:a16="http://schemas.microsoft.com/office/drawing/2014/main" id="{CBAACEB5-0990-48E7-9AB7-58173DADF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645" y="510743"/>
              <a:ext cx="736600" cy="736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0" name="Picture 24" descr="web_hi_res_512_2">
              <a:extLst>
                <a:ext uri="{FF2B5EF4-FFF2-40B4-BE49-F238E27FC236}">
                  <a16:creationId xmlns:a16="http://schemas.microsoft.com/office/drawing/2014/main" id="{DB2864A7-E912-4C34-B7D7-A657CFD55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820" y="728230"/>
              <a:ext cx="727075" cy="72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1" name="Picture 25" descr="web_hi_res_512(14)">
              <a:extLst>
                <a:ext uri="{FF2B5EF4-FFF2-40B4-BE49-F238E27FC236}">
                  <a16:creationId xmlns:a16="http://schemas.microsoft.com/office/drawing/2014/main" id="{2A7A80CD-69AD-4BC2-B318-53D758B65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895" y="304368"/>
              <a:ext cx="752475" cy="7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2" name="Picture 26" descr="web_hi_res_512(12)">
              <a:extLst>
                <a:ext uri="{FF2B5EF4-FFF2-40B4-BE49-F238E27FC236}">
                  <a16:creationId xmlns:a16="http://schemas.microsoft.com/office/drawing/2014/main" id="{7A691EFB-D736-4CB6-9D97-5B5267988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657" y="1140980"/>
              <a:ext cx="750888" cy="750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3" name="Picture 27" descr="web_hi_res_512(4)">
              <a:extLst>
                <a:ext uri="{FF2B5EF4-FFF2-40B4-BE49-F238E27FC236}">
                  <a16:creationId xmlns:a16="http://schemas.microsoft.com/office/drawing/2014/main" id="{31FDE318-8F64-4A4A-A0F2-7413389C5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295" y="680605"/>
              <a:ext cx="630237" cy="630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4" name="Picture 28" descr="web_hi_res_512(7)">
              <a:extLst>
                <a:ext uri="{FF2B5EF4-FFF2-40B4-BE49-F238E27FC236}">
                  <a16:creationId xmlns:a16="http://schemas.microsoft.com/office/drawing/2014/main" id="{700675BA-B704-4D6B-B252-D745768A1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445" y="1110818"/>
              <a:ext cx="661987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5" name="Picture 29" descr="web_hi_res_512(1)">
              <a:extLst>
                <a:ext uri="{FF2B5EF4-FFF2-40B4-BE49-F238E27FC236}">
                  <a16:creationId xmlns:a16="http://schemas.microsoft.com/office/drawing/2014/main" id="{D198E5D7-9AC4-4D6C-A63C-0468F720F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620" y="1137805"/>
              <a:ext cx="717550" cy="71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6" name="Picture 30" descr="web_hi_res_512(2)">
              <a:extLst>
                <a:ext uri="{FF2B5EF4-FFF2-40B4-BE49-F238E27FC236}">
                  <a16:creationId xmlns:a16="http://schemas.microsoft.com/office/drawing/2014/main" id="{7779B7CF-7265-40C2-B74B-39E10F893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157" y="-186170"/>
              <a:ext cx="584200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7" name="Picture 31" descr="web_hi_res_512">
              <a:extLst>
                <a:ext uri="{FF2B5EF4-FFF2-40B4-BE49-F238E27FC236}">
                  <a16:creationId xmlns:a16="http://schemas.microsoft.com/office/drawing/2014/main" id="{35B3FA26-7A00-4BA5-B37D-2A9431527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095" y="-68695"/>
              <a:ext cx="841375" cy="83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8" name="Picture 32" descr="web_hi_res_512">
              <a:extLst>
                <a:ext uri="{FF2B5EF4-FFF2-40B4-BE49-F238E27FC236}">
                  <a16:creationId xmlns:a16="http://schemas.microsoft.com/office/drawing/2014/main" id="{40F2A298-A810-4346-BC48-472564FD1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370" y="491693"/>
              <a:ext cx="808037" cy="808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9" name="Picture 33" descr="web_hi_res_512(8)">
              <a:extLst>
                <a:ext uri="{FF2B5EF4-FFF2-40B4-BE49-F238E27FC236}">
                  <a16:creationId xmlns:a16="http://schemas.microsoft.com/office/drawing/2014/main" id="{D4D2B3E9-2A6C-4DCD-8032-CE46128F3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370" y="-294120"/>
              <a:ext cx="6445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0" name="Picture 34" descr="web_hi_res_512(5)">
              <a:extLst>
                <a:ext uri="{FF2B5EF4-FFF2-40B4-BE49-F238E27FC236}">
                  <a16:creationId xmlns:a16="http://schemas.microsoft.com/office/drawing/2014/main" id="{F1FD00AD-4738-499F-B29F-2C98EA9B1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495" y="-113145"/>
              <a:ext cx="809625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1" name="Picture 35" descr="web_hi_res_512(10)">
              <a:extLst>
                <a:ext uri="{FF2B5EF4-FFF2-40B4-BE49-F238E27FC236}">
                  <a16:creationId xmlns:a16="http://schemas.microsoft.com/office/drawing/2014/main" id="{D00DBCB1-A0AE-41B5-BF27-F445B233E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157" y="41708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2" name="Picture 36" descr="web_hi_res_512_2">
              <a:extLst>
                <a:ext uri="{FF2B5EF4-FFF2-40B4-BE49-F238E27FC236}">
                  <a16:creationId xmlns:a16="http://schemas.microsoft.com/office/drawing/2014/main" id="{ADADB84F-28CB-4CED-BE54-7054E5E6F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32" y="382155"/>
              <a:ext cx="727075" cy="72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3" name="Picture 37" descr="web_hi_res_512(11)">
              <a:extLst>
                <a:ext uri="{FF2B5EF4-FFF2-40B4-BE49-F238E27FC236}">
                  <a16:creationId xmlns:a16="http://schemas.microsoft.com/office/drawing/2014/main" id="{7FD98979-B84B-411D-BA7A-5BB349D6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970" y="869518"/>
              <a:ext cx="841375" cy="83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4" name="Picture 38" descr="web_hi_res_512(13)">
              <a:extLst>
                <a:ext uri="{FF2B5EF4-FFF2-40B4-BE49-F238E27FC236}">
                  <a16:creationId xmlns:a16="http://schemas.microsoft.com/office/drawing/2014/main" id="{F415EADB-F90F-4E70-8632-55872FF5B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970" y="618693"/>
              <a:ext cx="88900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5" name="Picture 39" descr="ic_user_round_hi_res_512">
              <a:extLst>
                <a:ext uri="{FF2B5EF4-FFF2-40B4-BE49-F238E27FC236}">
                  <a16:creationId xmlns:a16="http://schemas.microsoft.com/office/drawing/2014/main" id="{A2E4C6FE-E51C-4836-9332-E09C95299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382" y="350405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6" name="Picture 40" descr="web_hi_res_512">
              <a:extLst>
                <a:ext uri="{FF2B5EF4-FFF2-40B4-BE49-F238E27FC236}">
                  <a16:creationId xmlns:a16="http://schemas.microsoft.com/office/drawing/2014/main" id="{F00F5076-5588-4875-980A-64FE85D4D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07" y="-224270"/>
              <a:ext cx="746125" cy="746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7" name="Picture 41" descr="web_hi_res_512(6)">
              <a:extLst>
                <a:ext uri="{FF2B5EF4-FFF2-40B4-BE49-F238E27FC236}">
                  <a16:creationId xmlns:a16="http://schemas.microsoft.com/office/drawing/2014/main" id="{38A038B8-C791-4BFA-9B41-2830DB825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795" y="1009218"/>
              <a:ext cx="704850" cy="706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8" name="Picture 42" descr="web_hi_res_512(13)">
              <a:extLst>
                <a:ext uri="{FF2B5EF4-FFF2-40B4-BE49-F238E27FC236}">
                  <a16:creationId xmlns:a16="http://schemas.microsoft.com/office/drawing/2014/main" id="{C8FF8086-E466-4754-AFB7-B8AA5E424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0043" y="307543"/>
              <a:ext cx="557213" cy="55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9" name="Picture 43" descr="web_hi_res_512(12)">
              <a:extLst>
                <a:ext uri="{FF2B5EF4-FFF2-40B4-BE49-F238E27FC236}">
                  <a16:creationId xmlns:a16="http://schemas.microsoft.com/office/drawing/2014/main" id="{B1C5D624-32E5-4403-973E-D3C6258B4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293" y="-168707"/>
              <a:ext cx="623888" cy="623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0" name="Picture 44" descr="web_hi_res_512(14)">
              <a:extLst>
                <a:ext uri="{FF2B5EF4-FFF2-40B4-BE49-F238E27FC236}">
                  <a16:creationId xmlns:a16="http://schemas.microsoft.com/office/drawing/2014/main" id="{62364399-B05B-48B6-AAE1-8B4A70A64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693" y="371043"/>
              <a:ext cx="754063" cy="7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1" name="Picture 45" descr="web_hi_res_512(8)">
              <a:extLst>
                <a:ext uri="{FF2B5EF4-FFF2-40B4-BE49-F238E27FC236}">
                  <a16:creationId xmlns:a16="http://schemas.microsoft.com/office/drawing/2014/main" id="{E25201E6-A791-415F-A748-B93BF750F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8006" y="840943"/>
              <a:ext cx="741363" cy="74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2" name="Picture 46" descr="web_hi_res_512(3)">
              <a:extLst>
                <a:ext uri="{FF2B5EF4-FFF2-40B4-BE49-F238E27FC236}">
                  <a16:creationId xmlns:a16="http://schemas.microsoft.com/office/drawing/2014/main" id="{0EA271D4-3658-4663-A772-265D0A88F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70" y="1044143"/>
              <a:ext cx="803275" cy="803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3" name="Picture 47" descr="ic_user_round_hi_res_512">
              <a:extLst>
                <a:ext uri="{FF2B5EF4-FFF2-40B4-BE49-F238E27FC236}">
                  <a16:creationId xmlns:a16="http://schemas.microsoft.com/office/drawing/2014/main" id="{BB915E6C-1EAD-46AE-9516-34572CD81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782" y="304368"/>
              <a:ext cx="70485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4" name="Picture 48" descr="web_hi_res_512(1)">
              <a:extLst>
                <a:ext uri="{FF2B5EF4-FFF2-40B4-BE49-F238E27FC236}">
                  <a16:creationId xmlns:a16="http://schemas.microsoft.com/office/drawing/2014/main" id="{D4F49D07-F32F-4BB8-B6C5-4900D00D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557" y="-262370"/>
              <a:ext cx="717550" cy="71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5" name="Picture 49" descr="web_hi_res_512(2)">
              <a:extLst>
                <a:ext uri="{FF2B5EF4-FFF2-40B4-BE49-F238E27FC236}">
                  <a16:creationId xmlns:a16="http://schemas.microsoft.com/office/drawing/2014/main" id="{7133B622-3F08-4471-BF50-7276A19D8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207" y="-102032"/>
              <a:ext cx="842963" cy="842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6" name="Picture 50" descr="web_hi_res_512(8)">
              <a:extLst>
                <a:ext uri="{FF2B5EF4-FFF2-40B4-BE49-F238E27FC236}">
                  <a16:creationId xmlns:a16="http://schemas.microsoft.com/office/drawing/2014/main" id="{D8A6D68D-9C7C-46E6-9CE9-A58BE5AF8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5245" y="307543"/>
              <a:ext cx="6953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7" name="Picture 2" descr="web_hi_res_512(3)">
              <a:extLst>
                <a:ext uri="{FF2B5EF4-FFF2-40B4-BE49-F238E27FC236}">
                  <a16:creationId xmlns:a16="http://schemas.microsoft.com/office/drawing/2014/main" id="{6E2062CE-60A0-46B3-A6E8-1232D3D5E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38" y="-228239"/>
              <a:ext cx="958850" cy="960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8" name="Picture 3" descr="web_hi_res_512(12)">
              <a:extLst>
                <a:ext uri="{FF2B5EF4-FFF2-40B4-BE49-F238E27FC236}">
                  <a16:creationId xmlns:a16="http://schemas.microsoft.com/office/drawing/2014/main" id="{FF20F28D-8754-4FD7-BE0C-6956DAC39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5725" y="-301264"/>
              <a:ext cx="750888" cy="75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9" name="Picture 4" descr="ic_home_round_inverse_hi_res_512">
              <a:extLst>
                <a:ext uri="{FF2B5EF4-FFF2-40B4-BE49-F238E27FC236}">
                  <a16:creationId xmlns:a16="http://schemas.microsoft.com/office/drawing/2014/main" id="{779270E7-E722-47C3-B39E-C6C10C819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9313" y="-188552"/>
              <a:ext cx="698500" cy="69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0" name="Picture 5" descr="web_hi_res_512">
              <a:extLst>
                <a:ext uri="{FF2B5EF4-FFF2-40B4-BE49-F238E27FC236}">
                  <a16:creationId xmlns:a16="http://schemas.microsoft.com/office/drawing/2014/main" id="{CE98CA20-193B-4FEF-8CB8-C5A97ABD8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3800" y="-180614"/>
              <a:ext cx="722313" cy="722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1" name="Picture 6" descr="web_hi_res_512(12)">
              <a:extLst>
                <a:ext uri="{FF2B5EF4-FFF2-40B4-BE49-F238E27FC236}">
                  <a16:creationId xmlns:a16="http://schemas.microsoft.com/office/drawing/2014/main" id="{24D13DB1-52C3-4CEC-82FB-FC59F1B7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088" y="-180614"/>
              <a:ext cx="568325" cy="56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2" name="Picture 7" descr="web_hi_res_512">
              <a:extLst>
                <a:ext uri="{FF2B5EF4-FFF2-40B4-BE49-F238E27FC236}">
                  <a16:creationId xmlns:a16="http://schemas.microsoft.com/office/drawing/2014/main" id="{1CD944A7-DF51-4548-9F03-4390205C52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713" y="-180614"/>
              <a:ext cx="73183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3" name="Picture 8" descr="web_hi_res_512(10)">
              <a:extLst>
                <a:ext uri="{FF2B5EF4-FFF2-40B4-BE49-F238E27FC236}">
                  <a16:creationId xmlns:a16="http://schemas.microsoft.com/office/drawing/2014/main" id="{CFB3DF77-5D56-4505-87BC-293233544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1550" y="1214798"/>
              <a:ext cx="655638" cy="65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4" name="Picture 9" descr="web_hi_res_512(3)">
              <a:extLst>
                <a:ext uri="{FF2B5EF4-FFF2-40B4-BE49-F238E27FC236}">
                  <a16:creationId xmlns:a16="http://schemas.microsoft.com/office/drawing/2014/main" id="{7EC0E0B2-A860-4772-ACA7-70CC64BE5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1838" y="789348"/>
              <a:ext cx="668337" cy="669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5" name="Picture 22" descr="web_hi_res_512(13)">
              <a:extLst>
                <a:ext uri="{FF2B5EF4-FFF2-40B4-BE49-F238E27FC236}">
                  <a16:creationId xmlns:a16="http://schemas.microsoft.com/office/drawing/2014/main" id="{1E964E22-8CF8-4DA6-A5C6-C8AFB5BA0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9563" y="1111611"/>
              <a:ext cx="722312" cy="720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6" name="Picture 23" descr="web_hi_res_512(11)">
              <a:extLst>
                <a:ext uri="{FF2B5EF4-FFF2-40B4-BE49-F238E27FC236}">
                  <a16:creationId xmlns:a16="http://schemas.microsoft.com/office/drawing/2014/main" id="{EB454695-751F-4724-9FAC-F71E6D73E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4188" y="498836"/>
              <a:ext cx="736600" cy="736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7" name="Picture 24" descr="web_hi_res_512_2">
              <a:extLst>
                <a:ext uri="{FF2B5EF4-FFF2-40B4-BE49-F238E27FC236}">
                  <a16:creationId xmlns:a16="http://schemas.microsoft.com/office/drawing/2014/main" id="{409BF5FE-71E1-41DD-A41A-24C90DDC3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9363" y="716323"/>
              <a:ext cx="727075" cy="72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8" name="Picture 25" descr="web_hi_res_512(14)">
              <a:extLst>
                <a:ext uri="{FF2B5EF4-FFF2-40B4-BE49-F238E27FC236}">
                  <a16:creationId xmlns:a16="http://schemas.microsoft.com/office/drawing/2014/main" id="{5D180134-B5DE-4C19-AAEA-26E30A51D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2438" y="292461"/>
              <a:ext cx="752475" cy="7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69" name="Picture 26" descr="web_hi_res_512(12)">
              <a:extLst>
                <a:ext uri="{FF2B5EF4-FFF2-40B4-BE49-F238E27FC236}">
                  <a16:creationId xmlns:a16="http://schemas.microsoft.com/office/drawing/2014/main" id="{01DF0661-C041-452A-9ECA-E6E3CD353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200" y="1129073"/>
              <a:ext cx="750888" cy="750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0" name="Picture 27" descr="web_hi_res_512(4)">
              <a:extLst>
                <a:ext uri="{FF2B5EF4-FFF2-40B4-BE49-F238E27FC236}">
                  <a16:creationId xmlns:a16="http://schemas.microsoft.com/office/drawing/2014/main" id="{24A11C5F-145E-4A79-AFFE-315D2E30E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6838" y="668698"/>
              <a:ext cx="630237" cy="630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1" name="Picture 28" descr="web_hi_res_512(7)">
              <a:extLst>
                <a:ext uri="{FF2B5EF4-FFF2-40B4-BE49-F238E27FC236}">
                  <a16:creationId xmlns:a16="http://schemas.microsoft.com/office/drawing/2014/main" id="{F470470A-08AE-4707-AEFE-2E7B0E887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2988" y="1098911"/>
              <a:ext cx="661987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2" name="Picture 29" descr="web_hi_res_512(1)">
              <a:extLst>
                <a:ext uri="{FF2B5EF4-FFF2-40B4-BE49-F238E27FC236}">
                  <a16:creationId xmlns:a16="http://schemas.microsoft.com/office/drawing/2014/main" id="{306F3AFF-176D-4AB9-B6A3-B1A625619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163" y="1125898"/>
              <a:ext cx="717550" cy="71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3" name="Picture 30" descr="web_hi_res_512(2)">
              <a:extLst>
                <a:ext uri="{FF2B5EF4-FFF2-40B4-BE49-F238E27FC236}">
                  <a16:creationId xmlns:a16="http://schemas.microsoft.com/office/drawing/2014/main" id="{503B3B1F-4775-4469-BA29-84636AF2F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3700" y="-198077"/>
              <a:ext cx="584200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4" name="Picture 31" descr="web_hi_res_512">
              <a:extLst>
                <a:ext uri="{FF2B5EF4-FFF2-40B4-BE49-F238E27FC236}">
                  <a16:creationId xmlns:a16="http://schemas.microsoft.com/office/drawing/2014/main" id="{3AF151A1-4ED8-442A-8B15-781CB650B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6638" y="-80602"/>
              <a:ext cx="841375" cy="83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5" name="Picture 32" descr="web_hi_res_512">
              <a:extLst>
                <a:ext uri="{FF2B5EF4-FFF2-40B4-BE49-F238E27FC236}">
                  <a16:creationId xmlns:a16="http://schemas.microsoft.com/office/drawing/2014/main" id="{A6B742C4-38BF-4C91-9EA4-2EF8C2F62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6913" y="479786"/>
              <a:ext cx="808037" cy="808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6" name="Picture 33" descr="web_hi_res_512(8)">
              <a:extLst>
                <a:ext uri="{FF2B5EF4-FFF2-40B4-BE49-F238E27FC236}">
                  <a16:creationId xmlns:a16="http://schemas.microsoft.com/office/drawing/2014/main" id="{E3A27C10-CB4A-4A5F-A22C-90C19F6B0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8913" y="-306027"/>
              <a:ext cx="644525" cy="64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7" name="Picture 34" descr="web_hi_res_512(5)">
              <a:extLst>
                <a:ext uri="{FF2B5EF4-FFF2-40B4-BE49-F238E27FC236}">
                  <a16:creationId xmlns:a16="http://schemas.microsoft.com/office/drawing/2014/main" id="{B11F7469-822C-40B1-AF9F-A35C33C6F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2038" y="-125052"/>
              <a:ext cx="809625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8" name="Picture 35" descr="web_hi_res_512(10)">
              <a:extLst>
                <a:ext uri="{FF2B5EF4-FFF2-40B4-BE49-F238E27FC236}">
                  <a16:creationId xmlns:a16="http://schemas.microsoft.com/office/drawing/2014/main" id="{FDDCFB8F-7D66-4D1C-B524-B48F4C82A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700" y="405173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9" name="Picture 36" descr="web_hi_res_512_2">
              <a:extLst>
                <a:ext uri="{FF2B5EF4-FFF2-40B4-BE49-F238E27FC236}">
                  <a16:creationId xmlns:a16="http://schemas.microsoft.com/office/drawing/2014/main" id="{045FB7AF-F7F5-4CDE-ADEC-C4FA12F03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075" y="370248"/>
              <a:ext cx="727075" cy="72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0" name="Picture 37" descr="web_hi_res_512(11)">
              <a:extLst>
                <a:ext uri="{FF2B5EF4-FFF2-40B4-BE49-F238E27FC236}">
                  <a16:creationId xmlns:a16="http://schemas.microsoft.com/office/drawing/2014/main" id="{264B8FF6-70D3-49C9-9EB9-B8EE7E634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0513" y="857611"/>
              <a:ext cx="841375" cy="83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1" name="Picture 38" descr="web_hi_res_512(13)">
              <a:extLst>
                <a:ext uri="{FF2B5EF4-FFF2-40B4-BE49-F238E27FC236}">
                  <a16:creationId xmlns:a16="http://schemas.microsoft.com/office/drawing/2014/main" id="{52CAAE28-E5A7-447D-8838-AF3C246FF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9513" y="606786"/>
              <a:ext cx="88900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2" name="Picture 39" descr="ic_user_round_hi_res_512">
              <a:extLst>
                <a:ext uri="{FF2B5EF4-FFF2-40B4-BE49-F238E27FC236}">
                  <a16:creationId xmlns:a16="http://schemas.microsoft.com/office/drawing/2014/main" id="{77223FFB-315D-4FBE-806E-3607632C6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5925" y="338498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3" name="Picture 40" descr="web_hi_res_512">
              <a:extLst>
                <a:ext uri="{FF2B5EF4-FFF2-40B4-BE49-F238E27FC236}">
                  <a16:creationId xmlns:a16="http://schemas.microsoft.com/office/drawing/2014/main" id="{37962CC0-04B9-4660-B300-57D2EEB79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250" y="-236177"/>
              <a:ext cx="746125" cy="746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4" name="Picture 41" descr="web_hi_res_512(6)">
              <a:extLst>
                <a:ext uri="{FF2B5EF4-FFF2-40B4-BE49-F238E27FC236}">
                  <a16:creationId xmlns:a16="http://schemas.microsoft.com/office/drawing/2014/main" id="{DF462C0E-6F38-4075-BBB0-9C0EC2639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2338" y="997311"/>
              <a:ext cx="704850" cy="706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5" name="Picture 42" descr="web_hi_res_512(13)">
              <a:extLst>
                <a:ext uri="{FF2B5EF4-FFF2-40B4-BE49-F238E27FC236}">
                  <a16:creationId xmlns:a16="http://schemas.microsoft.com/office/drawing/2014/main" id="{63ABE7A1-D2DA-4F21-A33A-0B2F9F095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500" y="295636"/>
              <a:ext cx="557213" cy="55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6" name="Picture 43" descr="web_hi_res_512(12)">
              <a:extLst>
                <a:ext uri="{FF2B5EF4-FFF2-40B4-BE49-F238E27FC236}">
                  <a16:creationId xmlns:a16="http://schemas.microsoft.com/office/drawing/2014/main" id="{4D0F7EF3-6E9D-4425-AD5B-4FFE4BE1B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250" y="-180614"/>
              <a:ext cx="623888" cy="623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7" name="Picture 44" descr="web_hi_res_512(14)">
              <a:extLst>
                <a:ext uri="{FF2B5EF4-FFF2-40B4-BE49-F238E27FC236}">
                  <a16:creationId xmlns:a16="http://schemas.microsoft.com/office/drawing/2014/main" id="{B006FFA2-2EAF-4AF9-9600-B13CA8E2C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850" y="359136"/>
              <a:ext cx="754063" cy="7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8" name="Picture 45" descr="web_hi_res_512(8)">
              <a:extLst>
                <a:ext uri="{FF2B5EF4-FFF2-40B4-BE49-F238E27FC236}">
                  <a16:creationId xmlns:a16="http://schemas.microsoft.com/office/drawing/2014/main" id="{3C2671EB-64E3-435D-9617-B848DA03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537" y="829036"/>
              <a:ext cx="741363" cy="74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9" name="Picture 46" descr="web_hi_res_512(3)">
              <a:extLst>
                <a:ext uri="{FF2B5EF4-FFF2-40B4-BE49-F238E27FC236}">
                  <a16:creationId xmlns:a16="http://schemas.microsoft.com/office/drawing/2014/main" id="{79866B8B-8F98-40C9-9A33-073C39FB8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1713" y="1032236"/>
              <a:ext cx="803275" cy="803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90" name="Picture 49" descr="web_hi_res_512(2)">
              <a:extLst>
                <a:ext uri="{FF2B5EF4-FFF2-40B4-BE49-F238E27FC236}">
                  <a16:creationId xmlns:a16="http://schemas.microsoft.com/office/drawing/2014/main" id="{770B469C-EF5B-4346-B28F-5124E28F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8750" y="-113939"/>
              <a:ext cx="842963" cy="842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91" name="Picture 50" descr="web_hi_res_512(8)">
              <a:extLst>
                <a:ext uri="{FF2B5EF4-FFF2-40B4-BE49-F238E27FC236}">
                  <a16:creationId xmlns:a16="http://schemas.microsoft.com/office/drawing/2014/main" id="{E92332BC-0D29-4097-A303-D7959EE9A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3788" y="295636"/>
              <a:ext cx="6953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21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16BCE-90BF-465B-A4C7-758FF696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963221-AAD2-4F2C-BFB7-4D6476A5B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154BF6-AE05-4914-85DD-3EBE4F3B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91827C-9CC1-4DAE-BA60-1E4C9C53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F7991A-4CEA-4FDC-97AE-E7566FBE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8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10F260-653E-4CC5-8A01-39EADF84A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0A5FB9-E627-4EAA-8D09-2436792D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461371-909E-443E-B268-1D0AF3C1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B078A1-F594-4F6C-8708-D5219EA3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430EC8-4F67-4A06-8C35-E8D85B21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16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3B81D-DB58-4537-9CEA-B6A67EE8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7E04F9-02F0-47E5-90EF-61D5ACA7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653C0A-97EA-496F-82E3-21B34369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C28C1F-F6D4-4ACB-8C86-AB74D5D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B939A1-80C6-409D-A87C-811BA70A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41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D2FC8-5FB8-4005-8618-810AB83B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25A5B3-7454-4DD8-A02D-26D8B338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200ABD-54D0-4D58-828D-6C6F3A45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CBFC62-D5C8-4D82-B32A-45C86147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3F6C55-85B3-4734-A358-2F2F8FD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98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06C3D-59BC-429E-A41C-47710CC5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C16970-D377-46E5-8616-AA13603F5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A769CB9-08AE-4F1B-9E37-954081F0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975FC9-53CF-4833-AF86-D95B1336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EA8817-2237-4F1B-AF43-7E9A498C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EF2387C-C41B-4EC2-A5BA-D01AFCAC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49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39DD0-4DE6-4438-895D-149A1531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BE96C0A-D16B-487B-A6C3-40AF6A8E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4357CA-6CBB-4D07-80B6-EAB6A91B5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3A0D498-33D9-45EB-A276-5C177759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D87557F-47A4-44FF-A709-72716D022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E82A40-780D-4337-9EF1-FEE08B07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6B26503-3231-4250-A0E4-A265D715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5241FA-C27D-418A-B7A4-4180DACE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42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D63D0-BB61-4DBF-8CFE-9430C5EB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6EB207B-07FD-495F-A6AE-B009890E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5448CD9-8642-49A9-BBB2-A0983FFC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79E9766-CF57-44E1-B41E-0ABDA638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164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D893076-1EB8-4431-8678-CFF6F4E8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17518EE-55B7-48CC-AE67-F02ABCF5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3F9F15D-7CD1-498F-BDA3-5BE2C0A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85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A124C-C793-4187-8172-E569374D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3790EA-000F-4E59-9EB6-2F4A23E0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E63AC1-696C-44B8-8E29-36CAFBF2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44503C-DA90-4FB8-ADC6-6E5F2D11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FCBA965-84BA-4E74-861C-332E101B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CAEA393-9B1B-47CC-9A99-BAAD04BD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26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07422-0B45-44CA-A3CD-AD2FD558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BAF588C-9094-4E9C-8BFC-223A910A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8351BB5-0DF6-47FD-8321-BFD4C3A28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85522FE-83E1-49FE-BAA6-317DB017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23A7B2-79D7-4803-8213-FE24FE04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CF4F8BE-4C92-4C45-B431-7F6080DB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253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A5B7109-4B17-403E-BD63-04613729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468391-FFB8-4053-AB32-74E770A30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A0A2EE-ED7E-460E-B9CA-30F210A70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0CC5-070E-4C8B-AB20-8EAFE4DA8B30}" type="datetimeFigureOut">
              <a:rPr lang="pt-PT" smtClean="0"/>
              <a:t>15/07/2018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05A00B-E110-4F14-B957-804D2A987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EDBE1F-7D31-4A90-92C9-43C0FB6CD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F9C0-D48B-4268-A9D3-42C6A9A7A6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97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297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Inês Soares</dc:creator>
  <cp:lastModifiedBy>Inês Soares</cp:lastModifiedBy>
  <cp:revision>5</cp:revision>
  <dcterms:created xsi:type="dcterms:W3CDTF">2018-07-15T15:53:27Z</dcterms:created>
  <dcterms:modified xsi:type="dcterms:W3CDTF">2018-07-15T22:55:32Z</dcterms:modified>
</cp:coreProperties>
</file>